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03"/>
  </p:notesMasterIdLst>
  <p:handoutMasterIdLst>
    <p:handoutMasterId r:id="rId204"/>
  </p:handoutMasterIdLst>
  <p:sldIdLst>
    <p:sldId id="439" r:id="rId2"/>
    <p:sldId id="770" r:id="rId3"/>
    <p:sldId id="773" r:id="rId4"/>
    <p:sldId id="677" r:id="rId5"/>
    <p:sldId id="774" r:id="rId6"/>
    <p:sldId id="776" r:id="rId7"/>
    <p:sldId id="980" r:id="rId8"/>
    <p:sldId id="791" r:id="rId9"/>
    <p:sldId id="981" r:id="rId10"/>
    <p:sldId id="982" r:id="rId11"/>
    <p:sldId id="794" r:id="rId12"/>
    <p:sldId id="1058" r:id="rId13"/>
    <p:sldId id="983" r:id="rId14"/>
    <p:sldId id="797" r:id="rId15"/>
    <p:sldId id="984" r:id="rId16"/>
    <p:sldId id="872" r:id="rId17"/>
    <p:sldId id="985" r:id="rId18"/>
    <p:sldId id="930" r:id="rId19"/>
    <p:sldId id="931" r:id="rId20"/>
    <p:sldId id="986" r:id="rId21"/>
    <p:sldId id="932" r:id="rId22"/>
    <p:sldId id="933" r:id="rId23"/>
    <p:sldId id="987" r:id="rId24"/>
    <p:sldId id="935" r:id="rId25"/>
    <p:sldId id="937" r:id="rId26"/>
    <p:sldId id="938" r:id="rId27"/>
    <p:sldId id="939" r:id="rId28"/>
    <p:sldId id="940" r:id="rId29"/>
    <p:sldId id="988" r:id="rId30"/>
    <p:sldId id="942" r:id="rId31"/>
    <p:sldId id="943" r:id="rId32"/>
    <p:sldId id="945" r:id="rId33"/>
    <p:sldId id="946" r:id="rId34"/>
    <p:sldId id="989" r:id="rId35"/>
    <p:sldId id="991" r:id="rId36"/>
    <p:sldId id="990" r:id="rId37"/>
    <p:sldId id="992" r:id="rId38"/>
    <p:sldId id="993" r:id="rId39"/>
    <p:sldId id="994" r:id="rId40"/>
    <p:sldId id="995" r:id="rId41"/>
    <p:sldId id="996" r:id="rId42"/>
    <p:sldId id="997" r:id="rId43"/>
    <p:sldId id="998" r:id="rId44"/>
    <p:sldId id="999" r:id="rId45"/>
    <p:sldId id="1000" r:id="rId46"/>
    <p:sldId id="1001" r:id="rId47"/>
    <p:sldId id="772" r:id="rId48"/>
    <p:sldId id="1002" r:id="rId49"/>
    <p:sldId id="876" r:id="rId50"/>
    <p:sldId id="877" r:id="rId51"/>
    <p:sldId id="1003" r:id="rId52"/>
    <p:sldId id="879" r:id="rId53"/>
    <p:sldId id="880" r:id="rId54"/>
    <p:sldId id="881" r:id="rId55"/>
    <p:sldId id="1004" r:id="rId56"/>
    <p:sldId id="883" r:id="rId57"/>
    <p:sldId id="884" r:id="rId58"/>
    <p:sldId id="1005" r:id="rId59"/>
    <p:sldId id="886" r:id="rId60"/>
    <p:sldId id="1006" r:id="rId61"/>
    <p:sldId id="888" r:id="rId62"/>
    <p:sldId id="889" r:id="rId63"/>
    <p:sldId id="1007" r:id="rId64"/>
    <p:sldId id="891" r:id="rId65"/>
    <p:sldId id="892" r:id="rId66"/>
    <p:sldId id="1008" r:id="rId67"/>
    <p:sldId id="894" r:id="rId68"/>
    <p:sldId id="895" r:id="rId69"/>
    <p:sldId id="1009" r:id="rId70"/>
    <p:sldId id="795" r:id="rId71"/>
    <p:sldId id="796" r:id="rId72"/>
    <p:sldId id="1010" r:id="rId73"/>
    <p:sldId id="799" r:id="rId74"/>
    <p:sldId id="1011" r:id="rId75"/>
    <p:sldId id="800" r:id="rId76"/>
    <p:sldId id="1012" r:id="rId77"/>
    <p:sldId id="801" r:id="rId78"/>
    <p:sldId id="1014" r:id="rId79"/>
    <p:sldId id="1015" r:id="rId80"/>
    <p:sldId id="1017" r:id="rId81"/>
    <p:sldId id="1018" r:id="rId82"/>
    <p:sldId id="803" r:id="rId83"/>
    <p:sldId id="804" r:id="rId84"/>
    <p:sldId id="805" r:id="rId85"/>
    <p:sldId id="1022" r:id="rId86"/>
    <p:sldId id="1019" r:id="rId87"/>
    <p:sldId id="1023" r:id="rId88"/>
    <p:sldId id="1025" r:id="rId89"/>
    <p:sldId id="1020" r:id="rId90"/>
    <p:sldId id="1026" r:id="rId91"/>
    <p:sldId id="1021" r:id="rId92"/>
    <p:sldId id="1027" r:id="rId93"/>
    <p:sldId id="835" r:id="rId94"/>
    <p:sldId id="836" r:id="rId95"/>
    <p:sldId id="908" r:id="rId96"/>
    <p:sldId id="909" r:id="rId97"/>
    <p:sldId id="910" r:id="rId98"/>
    <p:sldId id="911" r:id="rId99"/>
    <p:sldId id="1059" r:id="rId100"/>
    <p:sldId id="840" r:id="rId101"/>
    <p:sldId id="912" r:id="rId102"/>
    <p:sldId id="842" r:id="rId103"/>
    <p:sldId id="1028" r:id="rId104"/>
    <p:sldId id="843" r:id="rId105"/>
    <p:sldId id="844" r:id="rId106"/>
    <p:sldId id="913" r:id="rId107"/>
    <p:sldId id="914" r:id="rId108"/>
    <p:sldId id="915" r:id="rId109"/>
    <p:sldId id="916" r:id="rId110"/>
    <p:sldId id="917" r:id="rId111"/>
    <p:sldId id="1029" r:id="rId112"/>
    <p:sldId id="847" r:id="rId113"/>
    <p:sldId id="849" r:id="rId114"/>
    <p:sldId id="918" r:id="rId115"/>
    <p:sldId id="919" r:id="rId116"/>
    <p:sldId id="920" r:id="rId117"/>
    <p:sldId id="921" r:id="rId118"/>
    <p:sldId id="922" r:id="rId119"/>
    <p:sldId id="923" r:id="rId120"/>
    <p:sldId id="1030" r:id="rId121"/>
    <p:sldId id="850" r:id="rId122"/>
    <p:sldId id="851" r:id="rId123"/>
    <p:sldId id="924" r:id="rId124"/>
    <p:sldId id="925" r:id="rId125"/>
    <p:sldId id="926" r:id="rId126"/>
    <p:sldId id="927" r:id="rId127"/>
    <p:sldId id="928" r:id="rId128"/>
    <p:sldId id="1031" r:id="rId129"/>
    <p:sldId id="853" r:id="rId130"/>
    <p:sldId id="1032" r:id="rId131"/>
    <p:sldId id="947" r:id="rId132"/>
    <p:sldId id="855" r:id="rId133"/>
    <p:sldId id="948" r:id="rId134"/>
    <p:sldId id="949" r:id="rId135"/>
    <p:sldId id="950" r:id="rId136"/>
    <p:sldId id="951" r:id="rId137"/>
    <p:sldId id="952" r:id="rId138"/>
    <p:sldId id="1033" r:id="rId139"/>
    <p:sldId id="954" r:id="rId140"/>
    <p:sldId id="955" r:id="rId141"/>
    <p:sldId id="956" r:id="rId142"/>
    <p:sldId id="1034" r:id="rId143"/>
    <p:sldId id="856" r:id="rId144"/>
    <p:sldId id="958" r:id="rId145"/>
    <p:sldId id="959" r:id="rId146"/>
    <p:sldId id="960" r:id="rId147"/>
    <p:sldId id="961" r:id="rId148"/>
    <p:sldId id="962" r:id="rId149"/>
    <p:sldId id="1035" r:id="rId150"/>
    <p:sldId id="964" r:id="rId151"/>
    <p:sldId id="965" r:id="rId152"/>
    <p:sldId id="966" r:id="rId153"/>
    <p:sldId id="1036" r:id="rId154"/>
    <p:sldId id="858" r:id="rId155"/>
    <p:sldId id="1037" r:id="rId156"/>
    <p:sldId id="859" r:id="rId157"/>
    <p:sldId id="860" r:id="rId158"/>
    <p:sldId id="969" r:id="rId159"/>
    <p:sldId id="1050" r:id="rId160"/>
    <p:sldId id="1051" r:id="rId161"/>
    <p:sldId id="1052" r:id="rId162"/>
    <p:sldId id="1038" r:id="rId163"/>
    <p:sldId id="861" r:id="rId164"/>
    <p:sldId id="1053" r:id="rId165"/>
    <p:sldId id="1055" r:id="rId166"/>
    <p:sldId id="1056" r:id="rId167"/>
    <p:sldId id="1039" r:id="rId168"/>
    <p:sldId id="862" r:id="rId169"/>
    <p:sldId id="1057" r:id="rId170"/>
    <p:sldId id="1040" r:id="rId171"/>
    <p:sldId id="973" r:id="rId172"/>
    <p:sldId id="1041" r:id="rId173"/>
    <p:sldId id="864" r:id="rId174"/>
    <p:sldId id="1042" r:id="rId175"/>
    <p:sldId id="812" r:id="rId176"/>
    <p:sldId id="813" r:id="rId177"/>
    <p:sldId id="1043" r:id="rId178"/>
    <p:sldId id="814" r:id="rId179"/>
    <p:sldId id="815" r:id="rId180"/>
    <p:sldId id="816" r:id="rId181"/>
    <p:sldId id="817" r:id="rId182"/>
    <p:sldId id="818" r:id="rId183"/>
    <p:sldId id="1044" r:id="rId184"/>
    <p:sldId id="1045" r:id="rId185"/>
    <p:sldId id="828" r:id="rId186"/>
    <p:sldId id="977" r:id="rId187"/>
    <p:sldId id="1046" r:id="rId188"/>
    <p:sldId id="821" r:id="rId189"/>
    <p:sldId id="822" r:id="rId190"/>
    <p:sldId id="823" r:id="rId191"/>
    <p:sldId id="824" r:id="rId192"/>
    <p:sldId id="825" r:id="rId193"/>
    <p:sldId id="826" r:id="rId194"/>
    <p:sldId id="1047" r:id="rId195"/>
    <p:sldId id="1048" r:id="rId196"/>
    <p:sldId id="829" r:id="rId197"/>
    <p:sldId id="831" r:id="rId198"/>
    <p:sldId id="832" r:id="rId199"/>
    <p:sldId id="833" r:id="rId200"/>
    <p:sldId id="1049" r:id="rId201"/>
    <p:sldId id="708" r:id="rId20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modifyVerifier cryptProviderType="rsaAES" cryptAlgorithmClass="hash" cryptAlgorithmType="typeAny" cryptAlgorithmSid="14" spinCount="100000" saltData="hyfhfQYovwIb/4xTigRjIQ==" hashData="hB2fRtmXJIODKbMOktxsACDCnWXLvfz3+0tPZa/pHqa76dE2Cwl9eK0LZ3HnutTTdS0muZUkz2SMCF213Sq7Uw=="/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wei Zheng" initials="YZ" lastIdx="1" clrIdx="0">
    <p:extLst>
      <p:ext uri="{19B8F6BF-5375-455C-9EA6-DF929625EA0E}">
        <p15:presenceInfo xmlns:p15="http://schemas.microsoft.com/office/powerpoint/2012/main" userId="88d140df9576e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4855"/>
    <a:srgbClr val="FFFD82"/>
    <a:srgbClr val="0070C0"/>
    <a:srgbClr val="0000FF"/>
    <a:srgbClr val="E9EBF5"/>
    <a:srgbClr val="CFD5EA"/>
    <a:srgbClr val="FFFFFF"/>
    <a:srgbClr val="4472C4"/>
    <a:srgbClr val="1B998B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85970" autoAdjust="0"/>
  </p:normalViewPr>
  <p:slideViewPr>
    <p:cSldViewPr>
      <p:cViewPr varScale="1">
        <p:scale>
          <a:sx n="107" d="100"/>
          <a:sy n="107" d="100"/>
        </p:scale>
        <p:origin x="186" y="54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-586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80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8932C-8C37-49E0-91E7-9B62CE34B1F7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7CF6E-9FB8-447C-91C7-AEBC91D8C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D63082C-D9FC-4144-9E95-4F8267D7FCC9}" type="datetimeFigureOut">
              <a:rPr lang="en-US"/>
              <a:t>5/21/2024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D9548A5-B1AB-3F4F-9770-E08DEE99858B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58C0F6F-2FB0-3A4F-8E90-044F055463D9}" type="slidenum">
              <a:rPr lang="en-US" altLang="zh-CN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02258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44645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5043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424344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99449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96357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05068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19380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5544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484424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7369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658061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50588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336970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59170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73578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150444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25222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477125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4602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72564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8463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444183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6822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10027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070790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474186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88063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09437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596535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833134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5254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4728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685389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320823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172785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238556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92473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790278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35017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66845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590827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73452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0998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876358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007367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2193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628289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259465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280642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13300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725637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861887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119588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0554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040985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528497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545759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685746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50736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221722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889508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061291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80880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87840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83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5055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082217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482586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099618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68876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945763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922355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05776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991050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725083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00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585748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47619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044058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535292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454112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509847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456424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126861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9959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380280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57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968509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075347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075509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48671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149947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56918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363157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589386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289143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37082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2328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355176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532690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6272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183037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973806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743905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929604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5072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87192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842898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944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9293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050980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079592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58C0F6F-2FB0-3A4F-8E90-044F055463D9}" type="slidenum">
              <a:rPr lang="en-US" altLang="zh-CN"/>
              <a:t>201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0256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85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448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4174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5716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2792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0212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916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9930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248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0693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4427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72969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3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2135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58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69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5803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03414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478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536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978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56304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94239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130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26089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21889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6390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250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6584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55330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310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04995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44946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41821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75583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05814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72317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66028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39411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8006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75607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23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3871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52732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29915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28478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95477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05941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93358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99662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49066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9882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699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52837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65204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33614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11569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07971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7448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86467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3145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07180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46820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926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1543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65735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0895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2198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47416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9690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0786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8599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42771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652212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8544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36372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381376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23500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58395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45405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01733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11461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65894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35461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97626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216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BY1306147 </a:t>
            </a:r>
            <a:r>
              <a:rPr lang="en-US" dirty="0" err="1"/>
              <a:t>张硕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06B08-2A05-4E4A-BB4F-B483A66EA09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828F9-2628-9149-86BE-B70DE401120D}" type="slidenum">
              <a:rPr lang="en-US"/>
              <a:t>‹#›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C0C6F49-EFC7-443A-96CC-D446971D2F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8673"/>
            <a:ext cx="9144000" cy="49505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170447-409F-49DA-AA80-A52355ABC5DE}"/>
              </a:ext>
            </a:extLst>
          </p:cNvPr>
          <p:cNvSpPr txBox="1"/>
          <p:nvPr userDrawn="1"/>
        </p:nvSpPr>
        <p:spPr>
          <a:xfrm>
            <a:off x="5996985" y="80301"/>
            <a:ext cx="3147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郑艳伟，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zhengyw@sdu.edu.cn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81FF54-ACF5-45E5-B448-9319B0F3A0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2777"/>
            <a:ext cx="1368152" cy="42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0E3CEC-4AC6-4865-8219-F65DB1BB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51CB-2EA0-4CCE-BC1F-19C7633E457D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BC277-09F1-4645-9EBA-C503F36D6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874BC8-A9E1-416A-999A-738A0D0266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3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A51CB-2EA0-4CCE-BC1F-19C7633E457D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74BC8-A9E1-416A-999A-738A0D0266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6.png"/><Relationship Id="rId3" Type="http://schemas.openxmlformats.org/officeDocument/2006/relationships/image" Target="../media/image613.png"/><Relationship Id="rId7" Type="http://schemas.openxmlformats.org/officeDocument/2006/relationships/image" Target="../media/image630.png"/><Relationship Id="rId12" Type="http://schemas.openxmlformats.org/officeDocument/2006/relationships/image" Target="../media/image63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34.png"/><Relationship Id="rId5" Type="http://schemas.openxmlformats.org/officeDocument/2006/relationships/image" Target="../media/image628.png"/><Relationship Id="rId10" Type="http://schemas.openxmlformats.org/officeDocument/2006/relationships/image" Target="../media/image633.png"/><Relationship Id="rId4" Type="http://schemas.openxmlformats.org/officeDocument/2006/relationships/image" Target="../media/image614.png"/><Relationship Id="rId9" Type="http://schemas.openxmlformats.org/officeDocument/2006/relationships/image" Target="../media/image632.png"/><Relationship Id="rId14" Type="http://schemas.openxmlformats.org/officeDocument/2006/relationships/image" Target="../media/image63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1.png"/><Relationship Id="rId13" Type="http://schemas.openxmlformats.org/officeDocument/2006/relationships/image" Target="../media/image6241.png"/><Relationship Id="rId3" Type="http://schemas.openxmlformats.org/officeDocument/2006/relationships/image" Target="../media/image4701.png"/><Relationship Id="rId7" Type="http://schemas.openxmlformats.org/officeDocument/2006/relationships/image" Target="../media/image6181.png"/><Relationship Id="rId12" Type="http://schemas.openxmlformats.org/officeDocument/2006/relationships/image" Target="../media/image6231.png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6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71.png"/><Relationship Id="rId11" Type="http://schemas.openxmlformats.org/officeDocument/2006/relationships/image" Target="../media/image6221.png"/><Relationship Id="rId5" Type="http://schemas.openxmlformats.org/officeDocument/2006/relationships/image" Target="../media/image6161.png"/><Relationship Id="rId15" Type="http://schemas.openxmlformats.org/officeDocument/2006/relationships/image" Target="../media/image6261.png"/><Relationship Id="rId10" Type="http://schemas.openxmlformats.org/officeDocument/2006/relationships/image" Target="../media/image6211.png"/><Relationship Id="rId4" Type="http://schemas.openxmlformats.org/officeDocument/2006/relationships/image" Target="../media/image6151.png"/><Relationship Id="rId9" Type="http://schemas.openxmlformats.org/officeDocument/2006/relationships/image" Target="../media/image6201.png"/><Relationship Id="rId14" Type="http://schemas.openxmlformats.org/officeDocument/2006/relationships/image" Target="../media/image625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1.png"/><Relationship Id="rId4" Type="http://schemas.openxmlformats.org/officeDocument/2006/relationships/image" Target="../media/image62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71.png"/><Relationship Id="rId18" Type="http://schemas.openxmlformats.org/officeDocument/2006/relationships/image" Target="../media/image6362.png"/><Relationship Id="rId26" Type="http://schemas.openxmlformats.org/officeDocument/2006/relationships/image" Target="../media/image6393.png"/><Relationship Id="rId3" Type="http://schemas.openxmlformats.org/officeDocument/2006/relationships/image" Target="../media/image615.png"/><Relationship Id="rId21" Type="http://schemas.openxmlformats.org/officeDocument/2006/relationships/image" Target="../media/image4851.png"/><Relationship Id="rId7" Type="http://schemas.openxmlformats.org/officeDocument/2006/relationships/image" Target="../media/image4271.png"/><Relationship Id="rId12" Type="http://schemas.openxmlformats.org/officeDocument/2006/relationships/image" Target="../media/image4321.png"/><Relationship Id="rId17" Type="http://schemas.openxmlformats.org/officeDocument/2006/relationships/image" Target="../media/image6353.png"/><Relationship Id="rId25" Type="http://schemas.openxmlformats.org/officeDocument/2006/relationships/image" Target="../media/image4891.png"/><Relationship Id="rId33" Type="http://schemas.openxmlformats.org/officeDocument/2006/relationships/image" Target="../media/image643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4801.png"/><Relationship Id="rId20" Type="http://schemas.openxmlformats.org/officeDocument/2006/relationships/image" Target="../media/image6382.png"/><Relationship Id="rId29" Type="http://schemas.openxmlformats.org/officeDocument/2006/relationships/image" Target="../media/image49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11" Type="http://schemas.openxmlformats.org/officeDocument/2006/relationships/image" Target="../media/image6332.png"/><Relationship Id="rId24" Type="http://schemas.openxmlformats.org/officeDocument/2006/relationships/image" Target="../media/image4881.png"/><Relationship Id="rId32" Type="http://schemas.openxmlformats.org/officeDocument/2006/relationships/image" Target="../media/image642.png"/><Relationship Id="rId5" Type="http://schemas.openxmlformats.org/officeDocument/2006/relationships/image" Target="../media/image617.png"/><Relationship Id="rId15" Type="http://schemas.openxmlformats.org/officeDocument/2006/relationships/image" Target="../media/image4791.png"/><Relationship Id="rId23" Type="http://schemas.openxmlformats.org/officeDocument/2006/relationships/image" Target="../media/image4871.png"/><Relationship Id="rId28" Type="http://schemas.openxmlformats.org/officeDocument/2006/relationships/image" Target="../media/image641.png"/><Relationship Id="rId10" Type="http://schemas.openxmlformats.org/officeDocument/2006/relationships/image" Target="../media/image4301.png"/><Relationship Id="rId19" Type="http://schemas.openxmlformats.org/officeDocument/2006/relationships/image" Target="../media/image6372.png"/><Relationship Id="rId31" Type="http://schemas.openxmlformats.org/officeDocument/2006/relationships/image" Target="../media/image4951.png"/><Relationship Id="rId4" Type="http://schemas.openxmlformats.org/officeDocument/2006/relationships/image" Target="../media/image616.png"/><Relationship Id="rId9" Type="http://schemas.openxmlformats.org/officeDocument/2006/relationships/image" Target="../media/image4291.png"/><Relationship Id="rId14" Type="http://schemas.openxmlformats.org/officeDocument/2006/relationships/image" Target="../media/image6343.png"/><Relationship Id="rId22" Type="http://schemas.openxmlformats.org/officeDocument/2006/relationships/image" Target="../media/image4861.png"/><Relationship Id="rId27" Type="http://schemas.openxmlformats.org/officeDocument/2006/relationships/image" Target="../media/image640.png"/><Relationship Id="rId30" Type="http://schemas.openxmlformats.org/officeDocument/2006/relationships/image" Target="../media/image4941.png"/><Relationship Id="rId8" Type="http://schemas.openxmlformats.org/officeDocument/2006/relationships/image" Target="../media/image428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8.png"/><Relationship Id="rId3" Type="http://schemas.openxmlformats.org/officeDocument/2006/relationships/image" Target="../media/image4961.png"/><Relationship Id="rId7" Type="http://schemas.openxmlformats.org/officeDocument/2006/relationships/image" Target="../media/image647.png"/><Relationship Id="rId12" Type="http://schemas.openxmlformats.org/officeDocument/2006/relationships/image" Target="../media/image64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6.png"/><Relationship Id="rId11" Type="http://schemas.openxmlformats.org/officeDocument/2006/relationships/image" Target="../media/image5041.png"/><Relationship Id="rId5" Type="http://schemas.openxmlformats.org/officeDocument/2006/relationships/image" Target="../media/image645.png"/><Relationship Id="rId10" Type="http://schemas.openxmlformats.org/officeDocument/2006/relationships/image" Target="../media/image5031.png"/><Relationship Id="rId4" Type="http://schemas.openxmlformats.org/officeDocument/2006/relationships/image" Target="../media/image644.png"/><Relationship Id="rId9" Type="http://schemas.openxmlformats.org/officeDocument/2006/relationships/image" Target="../media/image502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9" Type="http://schemas.openxmlformats.org/officeDocument/2006/relationships/image" Target="../media/image78.png"/><Relationship Id="rId21" Type="http://schemas.openxmlformats.org/officeDocument/2006/relationships/image" Target="../media/image60.png"/><Relationship Id="rId34" Type="http://schemas.openxmlformats.org/officeDocument/2006/relationships/image" Target="../media/image73.png"/><Relationship Id="rId42" Type="http://schemas.openxmlformats.org/officeDocument/2006/relationships/image" Target="../media/image81.png"/><Relationship Id="rId47" Type="http://schemas.openxmlformats.org/officeDocument/2006/relationships/image" Target="../media/image8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5.png"/><Relationship Id="rId29" Type="http://schemas.openxmlformats.org/officeDocument/2006/relationships/image" Target="../media/image68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openxmlformats.org/officeDocument/2006/relationships/image" Target="../media/image79.png"/><Relationship Id="rId45" Type="http://schemas.openxmlformats.org/officeDocument/2006/relationships/image" Target="../media/image84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49" Type="http://schemas.openxmlformats.org/officeDocument/2006/relationships/image" Target="../media/image88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4" Type="http://schemas.openxmlformats.org/officeDocument/2006/relationships/image" Target="../media/image83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43" Type="http://schemas.openxmlformats.org/officeDocument/2006/relationships/image" Target="../media/image82.png"/><Relationship Id="rId48" Type="http://schemas.openxmlformats.org/officeDocument/2006/relationships/image" Target="../media/image87.png"/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Relationship Id="rId46" Type="http://schemas.openxmlformats.org/officeDocument/2006/relationships/image" Target="../media/image85.png"/><Relationship Id="rId20" Type="http://schemas.openxmlformats.org/officeDocument/2006/relationships/image" Target="../media/image59.png"/><Relationship Id="rId41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632.png"/><Relationship Id="rId21" Type="http://schemas.openxmlformats.org/officeDocument/2006/relationships/image" Target="../media/image635.png"/><Relationship Id="rId17" Type="http://schemas.openxmlformats.org/officeDocument/2006/relationships/image" Target="../media/image631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630.png"/><Relationship Id="rId20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29.png"/><Relationship Id="rId23" Type="http://schemas.openxmlformats.org/officeDocument/2006/relationships/image" Target="../media/image637.png"/><Relationship Id="rId19" Type="http://schemas.openxmlformats.org/officeDocument/2006/relationships/image" Target="../media/image633.png"/><Relationship Id="rId14" Type="http://schemas.openxmlformats.org/officeDocument/2006/relationships/image" Target="../media/image628.png"/><Relationship Id="rId22" Type="http://schemas.openxmlformats.org/officeDocument/2006/relationships/image" Target="../media/image65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52.png"/><Relationship Id="rId4" Type="http://schemas.openxmlformats.org/officeDocument/2006/relationships/image" Target="../media/image63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1.png"/><Relationship Id="rId13" Type="http://schemas.openxmlformats.org/officeDocument/2006/relationships/image" Target="../media/image5222.png"/><Relationship Id="rId18" Type="http://schemas.openxmlformats.org/officeDocument/2006/relationships/image" Target="../media/image5191.png"/><Relationship Id="rId26" Type="http://schemas.openxmlformats.org/officeDocument/2006/relationships/image" Target="../media/image5271.png"/><Relationship Id="rId3" Type="http://schemas.openxmlformats.org/officeDocument/2006/relationships/image" Target="../media/image5141.png"/><Relationship Id="rId21" Type="http://schemas.openxmlformats.org/officeDocument/2006/relationships/image" Target="../media/image5221.png"/><Relationship Id="rId7" Type="http://schemas.openxmlformats.org/officeDocument/2006/relationships/image" Target="../media/image5182.png"/><Relationship Id="rId12" Type="http://schemas.openxmlformats.org/officeDocument/2006/relationships/image" Target="../media/image5212.png"/><Relationship Id="rId17" Type="http://schemas.openxmlformats.org/officeDocument/2006/relationships/image" Target="../media/image5181.png"/><Relationship Id="rId25" Type="http://schemas.openxmlformats.org/officeDocument/2006/relationships/image" Target="../media/image5261.png"/><Relationship Id="rId2" Type="http://schemas.openxmlformats.org/officeDocument/2006/relationships/notesSlide" Target="../notesSlides/notesSlide117.xml"/><Relationship Id="rId16" Type="http://schemas.openxmlformats.org/officeDocument/2006/relationships/image" Target="../media/image5171.png"/><Relationship Id="rId20" Type="http://schemas.openxmlformats.org/officeDocument/2006/relationships/image" Target="../media/image5211.png"/><Relationship Id="rId29" Type="http://schemas.openxmlformats.org/officeDocument/2006/relationships/image" Target="../media/image5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2.png"/><Relationship Id="rId11" Type="http://schemas.openxmlformats.org/officeDocument/2006/relationships/image" Target="../media/image5202.png"/><Relationship Id="rId24" Type="http://schemas.openxmlformats.org/officeDocument/2006/relationships/image" Target="../media/image5251.png"/><Relationship Id="rId32" Type="http://schemas.openxmlformats.org/officeDocument/2006/relationships/image" Target="../media/image5331.png"/><Relationship Id="rId5" Type="http://schemas.openxmlformats.org/officeDocument/2006/relationships/image" Target="../media/image5162.png"/><Relationship Id="rId15" Type="http://schemas.openxmlformats.org/officeDocument/2006/relationships/image" Target="../media/image5242.png"/><Relationship Id="rId23" Type="http://schemas.openxmlformats.org/officeDocument/2006/relationships/image" Target="../media/image5241.png"/><Relationship Id="rId28" Type="http://schemas.openxmlformats.org/officeDocument/2006/relationships/image" Target="../media/image5291.png"/><Relationship Id="rId10" Type="http://schemas.openxmlformats.org/officeDocument/2006/relationships/image" Target="../media/image5192.png"/><Relationship Id="rId19" Type="http://schemas.openxmlformats.org/officeDocument/2006/relationships/image" Target="../media/image5201.png"/><Relationship Id="rId31" Type="http://schemas.openxmlformats.org/officeDocument/2006/relationships/image" Target="../media/image5321.png"/><Relationship Id="rId4" Type="http://schemas.openxmlformats.org/officeDocument/2006/relationships/image" Target="../media/image5152.png"/><Relationship Id="rId9" Type="http://schemas.openxmlformats.org/officeDocument/2006/relationships/image" Target="../media/image5161.png"/><Relationship Id="rId14" Type="http://schemas.openxmlformats.org/officeDocument/2006/relationships/image" Target="../media/image5232.png"/><Relationship Id="rId22" Type="http://schemas.openxmlformats.org/officeDocument/2006/relationships/image" Target="../media/image5231.png"/><Relationship Id="rId27" Type="http://schemas.openxmlformats.org/officeDocument/2006/relationships/image" Target="../media/image5281.png"/><Relationship Id="rId30" Type="http://schemas.openxmlformats.org/officeDocument/2006/relationships/image" Target="../media/image531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1.png"/><Relationship Id="rId26" Type="http://schemas.openxmlformats.org/officeDocument/2006/relationships/image" Target="../media/image5271.png"/><Relationship Id="rId3" Type="http://schemas.openxmlformats.org/officeDocument/2006/relationships/image" Target="../media/image5341.png"/><Relationship Id="rId7" Type="http://schemas.openxmlformats.org/officeDocument/2006/relationships/image" Target="../media/image53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1.png"/><Relationship Id="rId11" Type="http://schemas.openxmlformats.org/officeDocument/2006/relationships/image" Target="../media/image5421.png"/><Relationship Id="rId5" Type="http://schemas.openxmlformats.org/officeDocument/2006/relationships/image" Target="../media/image5361.png"/><Relationship Id="rId10" Type="http://schemas.openxmlformats.org/officeDocument/2006/relationships/image" Target="../media/image5410.png"/><Relationship Id="rId4" Type="http://schemas.openxmlformats.org/officeDocument/2006/relationships/image" Target="../media/image5351.png"/><Relationship Id="rId9" Type="http://schemas.openxmlformats.org/officeDocument/2006/relationships/image" Target="../media/image5401.png"/><Relationship Id="rId27" Type="http://schemas.openxmlformats.org/officeDocument/2006/relationships/image" Target="../media/image5431.png"/></Relationships>
</file>

<file path=ppt/slides/_rels/slide1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191.png"/><Relationship Id="rId26" Type="http://schemas.openxmlformats.org/officeDocument/2006/relationships/image" Target="../media/image5271.png"/><Relationship Id="rId21" Type="http://schemas.openxmlformats.org/officeDocument/2006/relationships/image" Target="../media/image5221.png"/><Relationship Id="rId17" Type="http://schemas.openxmlformats.org/officeDocument/2006/relationships/image" Target="../media/image5181.png"/><Relationship Id="rId25" Type="http://schemas.openxmlformats.org/officeDocument/2006/relationships/image" Target="../media/image5261.png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5171.png"/><Relationship Id="rId20" Type="http://schemas.openxmlformats.org/officeDocument/2006/relationships/image" Target="../media/image521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251.png"/><Relationship Id="rId23" Type="http://schemas.openxmlformats.org/officeDocument/2006/relationships/image" Target="../media/image5241.png"/><Relationship Id="rId19" Type="http://schemas.openxmlformats.org/officeDocument/2006/relationships/image" Target="../media/image5201.png"/><Relationship Id="rId22" Type="http://schemas.openxmlformats.org/officeDocument/2006/relationships/image" Target="../media/image5231.png"/><Relationship Id="rId27" Type="http://schemas.openxmlformats.org/officeDocument/2006/relationships/image" Target="../media/image544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5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42" Type="http://schemas.openxmlformats.org/officeDocument/2006/relationships/image" Target="../media/image128.png"/><Relationship Id="rId47" Type="http://schemas.openxmlformats.org/officeDocument/2006/relationships/image" Target="../media/image13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37" Type="http://schemas.openxmlformats.org/officeDocument/2006/relationships/image" Target="../media/image123.png"/><Relationship Id="rId40" Type="http://schemas.openxmlformats.org/officeDocument/2006/relationships/image" Target="../media/image126.png"/><Relationship Id="rId45" Type="http://schemas.openxmlformats.org/officeDocument/2006/relationships/image" Target="../media/image131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30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43" Type="http://schemas.openxmlformats.org/officeDocument/2006/relationships/image" Target="../media/image129.png"/><Relationship Id="rId48" Type="http://schemas.openxmlformats.org/officeDocument/2006/relationships/image" Target="../media/image134.png"/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4.png"/><Relationship Id="rId46" Type="http://schemas.openxmlformats.org/officeDocument/2006/relationships/image" Target="../media/image132.png"/><Relationship Id="rId20" Type="http://schemas.openxmlformats.org/officeDocument/2006/relationships/image" Target="../media/image106.png"/><Relationship Id="rId41" Type="http://schemas.openxmlformats.org/officeDocument/2006/relationships/image" Target="../media/image12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12.png"/><Relationship Id="rId4" Type="http://schemas.openxmlformats.org/officeDocument/2006/relationships/image" Target="../media/image65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191.png"/><Relationship Id="rId26" Type="http://schemas.openxmlformats.org/officeDocument/2006/relationships/image" Target="../media/image5271.png"/><Relationship Id="rId39" Type="http://schemas.openxmlformats.org/officeDocument/2006/relationships/image" Target="../media/image5641.png"/><Relationship Id="rId3" Type="http://schemas.openxmlformats.org/officeDocument/2006/relationships/image" Target="../media/image5141.png"/><Relationship Id="rId21" Type="http://schemas.openxmlformats.org/officeDocument/2006/relationships/image" Target="../media/image5221.png"/><Relationship Id="rId34" Type="http://schemas.openxmlformats.org/officeDocument/2006/relationships/image" Target="../media/image5591.png"/><Relationship Id="rId42" Type="http://schemas.openxmlformats.org/officeDocument/2006/relationships/image" Target="../media/image5671.png"/><Relationship Id="rId17" Type="http://schemas.openxmlformats.org/officeDocument/2006/relationships/image" Target="../media/image5181.png"/><Relationship Id="rId25" Type="http://schemas.openxmlformats.org/officeDocument/2006/relationships/image" Target="../media/image5261.png"/><Relationship Id="rId33" Type="http://schemas.openxmlformats.org/officeDocument/2006/relationships/image" Target="../media/image5581.png"/><Relationship Id="rId38" Type="http://schemas.openxmlformats.org/officeDocument/2006/relationships/image" Target="../media/image5631.png"/><Relationship Id="rId2" Type="http://schemas.openxmlformats.org/officeDocument/2006/relationships/notesSlide" Target="../notesSlides/notesSlide125.xml"/><Relationship Id="rId16" Type="http://schemas.openxmlformats.org/officeDocument/2006/relationships/image" Target="../media/image5171.png"/><Relationship Id="rId20" Type="http://schemas.openxmlformats.org/officeDocument/2006/relationships/image" Target="../media/image5211.png"/><Relationship Id="rId29" Type="http://schemas.openxmlformats.org/officeDocument/2006/relationships/image" Target="../media/image5541.png"/><Relationship Id="rId41" Type="http://schemas.openxmlformats.org/officeDocument/2006/relationships/image" Target="../media/image566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511.png"/><Relationship Id="rId32" Type="http://schemas.openxmlformats.org/officeDocument/2006/relationships/image" Target="../media/image5571.png"/><Relationship Id="rId37" Type="http://schemas.openxmlformats.org/officeDocument/2006/relationships/image" Target="../media/image5621.png"/><Relationship Id="rId40" Type="http://schemas.openxmlformats.org/officeDocument/2006/relationships/image" Target="../media/image5651.png"/><Relationship Id="rId5" Type="http://schemas.openxmlformats.org/officeDocument/2006/relationships/image" Target="../media/image5501.png"/><Relationship Id="rId23" Type="http://schemas.openxmlformats.org/officeDocument/2006/relationships/image" Target="../media/image5241.png"/><Relationship Id="rId28" Type="http://schemas.openxmlformats.org/officeDocument/2006/relationships/image" Target="../media/image5531.png"/><Relationship Id="rId36" Type="http://schemas.openxmlformats.org/officeDocument/2006/relationships/image" Target="../media/image5611.png"/><Relationship Id="rId19" Type="http://schemas.openxmlformats.org/officeDocument/2006/relationships/image" Target="../media/image5201.png"/><Relationship Id="rId31" Type="http://schemas.openxmlformats.org/officeDocument/2006/relationships/image" Target="../media/image5561.png"/><Relationship Id="rId4" Type="http://schemas.openxmlformats.org/officeDocument/2006/relationships/image" Target="../media/image5491.png"/><Relationship Id="rId22" Type="http://schemas.openxmlformats.org/officeDocument/2006/relationships/image" Target="../media/image5231.png"/><Relationship Id="rId27" Type="http://schemas.openxmlformats.org/officeDocument/2006/relationships/image" Target="../media/image5521.png"/><Relationship Id="rId30" Type="http://schemas.openxmlformats.org/officeDocument/2006/relationships/image" Target="../media/image5551.png"/><Relationship Id="rId35" Type="http://schemas.openxmlformats.org/officeDocument/2006/relationships/image" Target="../media/image5601.png"/></Relationships>
</file>

<file path=ppt/slides/_rels/slide1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71.png"/><Relationship Id="rId3" Type="http://schemas.openxmlformats.org/officeDocument/2006/relationships/image" Target="../media/image5681.png"/><Relationship Id="rId34" Type="http://schemas.openxmlformats.org/officeDocument/2006/relationships/image" Target="../media/image5760.png"/><Relationship Id="rId33" Type="http://schemas.openxmlformats.org/officeDocument/2006/relationships/image" Target="../media/image5750.png"/><Relationship Id="rId2" Type="http://schemas.openxmlformats.org/officeDocument/2006/relationships/notesSlide" Target="../notesSlides/notesSlide126.xml"/><Relationship Id="rId29" Type="http://schemas.openxmlformats.org/officeDocument/2006/relationships/image" Target="../media/image5711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5740.png"/><Relationship Id="rId28" Type="http://schemas.openxmlformats.org/officeDocument/2006/relationships/image" Target="../media/image5701.png"/><Relationship Id="rId31" Type="http://schemas.openxmlformats.org/officeDocument/2006/relationships/image" Target="../media/image5731.png"/><Relationship Id="rId27" Type="http://schemas.openxmlformats.org/officeDocument/2006/relationships/image" Target="../media/image5691.png"/><Relationship Id="rId30" Type="http://schemas.openxmlformats.org/officeDocument/2006/relationships/image" Target="../media/image5721.png"/><Relationship Id="rId35" Type="http://schemas.openxmlformats.org/officeDocument/2006/relationships/image" Target="../media/image5770.png"/></Relationships>
</file>

<file path=ppt/slides/_rels/slide12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191.png"/><Relationship Id="rId26" Type="http://schemas.openxmlformats.org/officeDocument/2006/relationships/image" Target="../media/image5271.png"/><Relationship Id="rId21" Type="http://schemas.openxmlformats.org/officeDocument/2006/relationships/image" Target="../media/image5221.png"/><Relationship Id="rId17" Type="http://schemas.openxmlformats.org/officeDocument/2006/relationships/image" Target="../media/image5181.png"/><Relationship Id="rId25" Type="http://schemas.openxmlformats.org/officeDocument/2006/relationships/image" Target="../media/image5261.png"/><Relationship Id="rId2" Type="http://schemas.openxmlformats.org/officeDocument/2006/relationships/notesSlide" Target="../notesSlides/notesSlide127.xml"/><Relationship Id="rId16" Type="http://schemas.openxmlformats.org/officeDocument/2006/relationships/image" Target="../media/image5171.png"/><Relationship Id="rId20" Type="http://schemas.openxmlformats.org/officeDocument/2006/relationships/image" Target="../media/image521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511.png"/><Relationship Id="rId23" Type="http://schemas.openxmlformats.org/officeDocument/2006/relationships/image" Target="../media/image5241.png"/><Relationship Id="rId19" Type="http://schemas.openxmlformats.org/officeDocument/2006/relationships/image" Target="../media/image5201.png"/><Relationship Id="rId22" Type="http://schemas.openxmlformats.org/officeDocument/2006/relationships/image" Target="../media/image5231.png"/><Relationship Id="rId27" Type="http://schemas.openxmlformats.org/officeDocument/2006/relationships/image" Target="../media/image578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0.png"/><Relationship Id="rId18" Type="http://schemas.openxmlformats.org/officeDocument/2006/relationships/image" Target="../media/image5980.png"/><Relationship Id="rId26" Type="http://schemas.openxmlformats.org/officeDocument/2006/relationships/image" Target="../media/image6060.png"/><Relationship Id="rId39" Type="http://schemas.openxmlformats.org/officeDocument/2006/relationships/image" Target="../media/image5880.png"/><Relationship Id="rId21" Type="http://schemas.openxmlformats.org/officeDocument/2006/relationships/image" Target="../media/image6010.png"/><Relationship Id="rId34" Type="http://schemas.openxmlformats.org/officeDocument/2006/relationships/image" Target="../media/image6140.png"/><Relationship Id="rId42" Type="http://schemas.openxmlformats.org/officeDocument/2006/relationships/image" Target="../media/image6210.png"/><Relationship Id="rId7" Type="http://schemas.openxmlformats.org/officeDocument/2006/relationships/image" Target="../media/image5870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5960.png"/><Relationship Id="rId29" Type="http://schemas.openxmlformats.org/officeDocument/2006/relationships/image" Target="../media/image6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0.png"/><Relationship Id="rId11" Type="http://schemas.openxmlformats.org/officeDocument/2006/relationships/image" Target="../media/image5910.png"/><Relationship Id="rId24" Type="http://schemas.openxmlformats.org/officeDocument/2006/relationships/image" Target="../media/image6040.png"/><Relationship Id="rId32" Type="http://schemas.openxmlformats.org/officeDocument/2006/relationships/image" Target="../media/image6120.png"/><Relationship Id="rId37" Type="http://schemas.openxmlformats.org/officeDocument/2006/relationships/image" Target="../media/image6170.png"/><Relationship Id="rId40" Type="http://schemas.openxmlformats.org/officeDocument/2006/relationships/image" Target="../media/image6190.png"/><Relationship Id="rId45" Type="http://schemas.openxmlformats.org/officeDocument/2006/relationships/image" Target="../media/image6240.png"/><Relationship Id="rId5" Type="http://schemas.openxmlformats.org/officeDocument/2006/relationships/image" Target="../media/image5850.png"/><Relationship Id="rId15" Type="http://schemas.openxmlformats.org/officeDocument/2006/relationships/image" Target="../media/image5950.png"/><Relationship Id="rId23" Type="http://schemas.openxmlformats.org/officeDocument/2006/relationships/image" Target="../media/image6030.png"/><Relationship Id="rId28" Type="http://schemas.openxmlformats.org/officeDocument/2006/relationships/image" Target="../media/image6080.png"/><Relationship Id="rId36" Type="http://schemas.openxmlformats.org/officeDocument/2006/relationships/image" Target="../media/image6160.png"/><Relationship Id="rId10" Type="http://schemas.openxmlformats.org/officeDocument/2006/relationships/image" Target="../media/image5900.png"/><Relationship Id="rId19" Type="http://schemas.openxmlformats.org/officeDocument/2006/relationships/image" Target="../media/image5990.png"/><Relationship Id="rId31" Type="http://schemas.openxmlformats.org/officeDocument/2006/relationships/image" Target="../media/image6110.png"/><Relationship Id="rId44" Type="http://schemas.openxmlformats.org/officeDocument/2006/relationships/image" Target="../media/image6230.png"/><Relationship Id="rId4" Type="http://schemas.openxmlformats.org/officeDocument/2006/relationships/image" Target="../media/image5840.png"/><Relationship Id="rId9" Type="http://schemas.openxmlformats.org/officeDocument/2006/relationships/image" Target="../media/image5890.png"/><Relationship Id="rId14" Type="http://schemas.openxmlformats.org/officeDocument/2006/relationships/image" Target="../media/image5940.png"/><Relationship Id="rId22" Type="http://schemas.openxmlformats.org/officeDocument/2006/relationships/image" Target="../media/image6020.png"/><Relationship Id="rId27" Type="http://schemas.openxmlformats.org/officeDocument/2006/relationships/image" Target="../media/image6070.png"/><Relationship Id="rId30" Type="http://schemas.openxmlformats.org/officeDocument/2006/relationships/image" Target="../media/image6100.png"/><Relationship Id="rId35" Type="http://schemas.openxmlformats.org/officeDocument/2006/relationships/image" Target="../media/image6150.png"/><Relationship Id="rId43" Type="http://schemas.openxmlformats.org/officeDocument/2006/relationships/image" Target="../media/image6220.png"/><Relationship Id="rId3" Type="http://schemas.openxmlformats.org/officeDocument/2006/relationships/image" Target="../media/image5141.png"/><Relationship Id="rId12" Type="http://schemas.openxmlformats.org/officeDocument/2006/relationships/image" Target="../media/image5920.png"/><Relationship Id="rId17" Type="http://schemas.openxmlformats.org/officeDocument/2006/relationships/image" Target="../media/image5970.png"/><Relationship Id="rId25" Type="http://schemas.openxmlformats.org/officeDocument/2006/relationships/image" Target="../media/image6050.png"/><Relationship Id="rId33" Type="http://schemas.openxmlformats.org/officeDocument/2006/relationships/image" Target="../media/image6130.png"/><Relationship Id="rId38" Type="http://schemas.openxmlformats.org/officeDocument/2006/relationships/image" Target="../media/image6180.png"/><Relationship Id="rId46" Type="http://schemas.openxmlformats.org/officeDocument/2006/relationships/image" Target="../media/image6250.png"/><Relationship Id="rId20" Type="http://schemas.openxmlformats.org/officeDocument/2006/relationships/image" Target="../media/image6000.png"/><Relationship Id="rId41" Type="http://schemas.openxmlformats.org/officeDocument/2006/relationships/image" Target="../media/image620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0.png"/><Relationship Id="rId3" Type="http://schemas.openxmlformats.org/officeDocument/2006/relationships/image" Target="../media/image6260.png"/><Relationship Id="rId7" Type="http://schemas.openxmlformats.org/officeDocument/2006/relationships/image" Target="../media/image6300.png"/><Relationship Id="rId12" Type="http://schemas.openxmlformats.org/officeDocument/2006/relationships/image" Target="../media/image635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0.png"/><Relationship Id="rId11" Type="http://schemas.openxmlformats.org/officeDocument/2006/relationships/image" Target="../media/image6341.png"/><Relationship Id="rId5" Type="http://schemas.openxmlformats.org/officeDocument/2006/relationships/image" Target="../media/image6280.png"/><Relationship Id="rId10" Type="http://schemas.openxmlformats.org/officeDocument/2006/relationships/image" Target="../media/image6331.png"/><Relationship Id="rId4" Type="http://schemas.openxmlformats.org/officeDocument/2006/relationships/image" Target="../media/image6270.png"/><Relationship Id="rId9" Type="http://schemas.openxmlformats.org/officeDocument/2006/relationships/image" Target="../media/image6321.png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0.png"/><Relationship Id="rId18" Type="http://schemas.openxmlformats.org/officeDocument/2006/relationships/image" Target="../media/image5980.png"/><Relationship Id="rId12" Type="http://schemas.openxmlformats.org/officeDocument/2006/relationships/image" Target="../media/image5920.png"/><Relationship Id="rId17" Type="http://schemas.openxmlformats.org/officeDocument/2006/relationships/image" Target="../media/image5970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5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0.png"/><Relationship Id="rId11" Type="http://schemas.openxmlformats.org/officeDocument/2006/relationships/image" Target="../media/image5910.png"/><Relationship Id="rId15" Type="http://schemas.openxmlformats.org/officeDocument/2006/relationships/image" Target="../media/image5950.png"/><Relationship Id="rId10" Type="http://schemas.openxmlformats.org/officeDocument/2006/relationships/image" Target="../media/image5900.png"/><Relationship Id="rId19" Type="http://schemas.openxmlformats.org/officeDocument/2006/relationships/image" Target="../media/image6361.png"/><Relationship Id="rId9" Type="http://schemas.openxmlformats.org/officeDocument/2006/relationships/image" Target="../media/image5890.png"/><Relationship Id="rId14" Type="http://schemas.openxmlformats.org/officeDocument/2006/relationships/image" Target="../media/image594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1.png"/><Relationship Id="rId3" Type="http://schemas.openxmlformats.org/officeDocument/2006/relationships/image" Target="../media/image6371.png"/><Relationship Id="rId7" Type="http://schemas.openxmlformats.org/officeDocument/2006/relationships/image" Target="../media/image641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1.png"/><Relationship Id="rId5" Type="http://schemas.openxmlformats.org/officeDocument/2006/relationships/image" Target="../media/image6391.png"/><Relationship Id="rId4" Type="http://schemas.openxmlformats.org/officeDocument/2006/relationships/image" Target="../media/image63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0.png"/><Relationship Id="rId18" Type="http://schemas.openxmlformats.org/officeDocument/2006/relationships/image" Target="../media/image5980.png"/><Relationship Id="rId26" Type="http://schemas.openxmlformats.org/officeDocument/2006/relationships/image" Target="../media/image6521.png"/><Relationship Id="rId3" Type="http://schemas.openxmlformats.org/officeDocument/2006/relationships/image" Target="../media/image6441.png"/><Relationship Id="rId21" Type="http://schemas.openxmlformats.org/officeDocument/2006/relationships/image" Target="../media/image6471.png"/><Relationship Id="rId12" Type="http://schemas.openxmlformats.org/officeDocument/2006/relationships/image" Target="../media/image5920.png"/><Relationship Id="rId17" Type="http://schemas.openxmlformats.org/officeDocument/2006/relationships/image" Target="../media/image5970.png"/><Relationship Id="rId25" Type="http://schemas.openxmlformats.org/officeDocument/2006/relationships/image" Target="../media/image6511.png"/><Relationship Id="rId33" Type="http://schemas.openxmlformats.org/officeDocument/2006/relationships/image" Target="../media/image6591.png"/><Relationship Id="rId2" Type="http://schemas.openxmlformats.org/officeDocument/2006/relationships/notesSlide" Target="../notesSlides/notesSlide141.xml"/><Relationship Id="rId16" Type="http://schemas.openxmlformats.org/officeDocument/2006/relationships/image" Target="../media/image5960.png"/><Relationship Id="rId20" Type="http://schemas.openxmlformats.org/officeDocument/2006/relationships/image" Target="../media/image6461.png"/><Relationship Id="rId29" Type="http://schemas.openxmlformats.org/officeDocument/2006/relationships/image" Target="../media/image65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910.png"/><Relationship Id="rId24" Type="http://schemas.openxmlformats.org/officeDocument/2006/relationships/image" Target="../media/image6501.png"/><Relationship Id="rId32" Type="http://schemas.openxmlformats.org/officeDocument/2006/relationships/image" Target="../media/image6581.png"/><Relationship Id="rId15" Type="http://schemas.openxmlformats.org/officeDocument/2006/relationships/image" Target="../media/image5950.png"/><Relationship Id="rId23" Type="http://schemas.openxmlformats.org/officeDocument/2006/relationships/image" Target="../media/image6491.png"/><Relationship Id="rId28" Type="http://schemas.openxmlformats.org/officeDocument/2006/relationships/image" Target="../media/image6541.png"/><Relationship Id="rId10" Type="http://schemas.openxmlformats.org/officeDocument/2006/relationships/image" Target="../media/image5900.png"/><Relationship Id="rId19" Type="http://schemas.openxmlformats.org/officeDocument/2006/relationships/image" Target="../media/image6451.png"/><Relationship Id="rId31" Type="http://schemas.openxmlformats.org/officeDocument/2006/relationships/image" Target="../media/image6571.png"/><Relationship Id="rId9" Type="http://schemas.openxmlformats.org/officeDocument/2006/relationships/image" Target="../media/image5890.png"/><Relationship Id="rId14" Type="http://schemas.openxmlformats.org/officeDocument/2006/relationships/image" Target="../media/image5940.png"/><Relationship Id="rId22" Type="http://schemas.openxmlformats.org/officeDocument/2006/relationships/image" Target="../media/image6481.png"/><Relationship Id="rId27" Type="http://schemas.openxmlformats.org/officeDocument/2006/relationships/image" Target="../media/image6531.png"/><Relationship Id="rId30" Type="http://schemas.openxmlformats.org/officeDocument/2006/relationships/image" Target="../media/image656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11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7.png"/><Relationship Id="rId3" Type="http://schemas.openxmlformats.org/officeDocument/2006/relationships/image" Target="../media/image663.png"/><Relationship Id="rId7" Type="http://schemas.openxmlformats.org/officeDocument/2006/relationships/image" Target="../media/image66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5.png"/><Relationship Id="rId5" Type="http://schemas.openxmlformats.org/officeDocument/2006/relationships/image" Target="../media/image664.png"/><Relationship Id="rId4" Type="http://schemas.openxmlformats.org/officeDocument/2006/relationships/image" Target="../media/image6631.png"/><Relationship Id="rId9" Type="http://schemas.openxmlformats.org/officeDocument/2006/relationships/image" Target="../media/image668.png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0.png"/><Relationship Id="rId18" Type="http://schemas.openxmlformats.org/officeDocument/2006/relationships/image" Target="../media/image5980.png"/><Relationship Id="rId26" Type="http://schemas.openxmlformats.org/officeDocument/2006/relationships/image" Target="../media/image680.png"/><Relationship Id="rId39" Type="http://schemas.openxmlformats.org/officeDocument/2006/relationships/image" Target="../media/image693.png"/><Relationship Id="rId21" Type="http://schemas.openxmlformats.org/officeDocument/2006/relationships/image" Target="../media/image675.png"/><Relationship Id="rId34" Type="http://schemas.openxmlformats.org/officeDocument/2006/relationships/image" Target="../media/image688.png"/><Relationship Id="rId42" Type="http://schemas.openxmlformats.org/officeDocument/2006/relationships/image" Target="../media/image696.png"/><Relationship Id="rId12" Type="http://schemas.openxmlformats.org/officeDocument/2006/relationships/image" Target="../media/image5920.png"/><Relationship Id="rId17" Type="http://schemas.openxmlformats.org/officeDocument/2006/relationships/image" Target="../media/image5970.png"/><Relationship Id="rId25" Type="http://schemas.openxmlformats.org/officeDocument/2006/relationships/image" Target="../media/image679.png"/><Relationship Id="rId33" Type="http://schemas.openxmlformats.org/officeDocument/2006/relationships/image" Target="../media/image687.png"/><Relationship Id="rId38" Type="http://schemas.openxmlformats.org/officeDocument/2006/relationships/image" Target="../media/image692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5960.png"/><Relationship Id="rId20" Type="http://schemas.openxmlformats.org/officeDocument/2006/relationships/image" Target="../media/image674.png"/><Relationship Id="rId29" Type="http://schemas.openxmlformats.org/officeDocument/2006/relationships/image" Target="../media/image683.png"/><Relationship Id="rId41" Type="http://schemas.openxmlformats.org/officeDocument/2006/relationships/image" Target="../media/image6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2.png"/><Relationship Id="rId11" Type="http://schemas.openxmlformats.org/officeDocument/2006/relationships/image" Target="../media/image5910.png"/><Relationship Id="rId24" Type="http://schemas.openxmlformats.org/officeDocument/2006/relationships/image" Target="../media/image678.png"/><Relationship Id="rId32" Type="http://schemas.openxmlformats.org/officeDocument/2006/relationships/image" Target="../media/image686.png"/><Relationship Id="rId37" Type="http://schemas.openxmlformats.org/officeDocument/2006/relationships/image" Target="../media/image691.png"/><Relationship Id="rId40" Type="http://schemas.openxmlformats.org/officeDocument/2006/relationships/image" Target="../media/image694.png"/><Relationship Id="rId15" Type="http://schemas.openxmlformats.org/officeDocument/2006/relationships/image" Target="../media/image5950.png"/><Relationship Id="rId23" Type="http://schemas.openxmlformats.org/officeDocument/2006/relationships/image" Target="../media/image677.png"/><Relationship Id="rId28" Type="http://schemas.openxmlformats.org/officeDocument/2006/relationships/image" Target="../media/image682.png"/><Relationship Id="rId36" Type="http://schemas.openxmlformats.org/officeDocument/2006/relationships/image" Target="../media/image690.png"/><Relationship Id="rId10" Type="http://schemas.openxmlformats.org/officeDocument/2006/relationships/image" Target="../media/image5900.png"/><Relationship Id="rId19" Type="http://schemas.openxmlformats.org/officeDocument/2006/relationships/image" Target="../media/image673.png"/><Relationship Id="rId31" Type="http://schemas.openxmlformats.org/officeDocument/2006/relationships/image" Target="../media/image685.png"/><Relationship Id="rId9" Type="http://schemas.openxmlformats.org/officeDocument/2006/relationships/image" Target="../media/image5890.png"/><Relationship Id="rId14" Type="http://schemas.openxmlformats.org/officeDocument/2006/relationships/image" Target="../media/image5940.png"/><Relationship Id="rId22" Type="http://schemas.openxmlformats.org/officeDocument/2006/relationships/image" Target="../media/image676.png"/><Relationship Id="rId27" Type="http://schemas.openxmlformats.org/officeDocument/2006/relationships/image" Target="../media/image681.png"/><Relationship Id="rId30" Type="http://schemas.openxmlformats.org/officeDocument/2006/relationships/image" Target="../media/image684.png"/><Relationship Id="rId35" Type="http://schemas.openxmlformats.org/officeDocument/2006/relationships/image" Target="../media/image689.png"/><Relationship Id="rId43" Type="http://schemas.openxmlformats.org/officeDocument/2006/relationships/image" Target="../media/image697.png"/><Relationship Id="rId3" Type="http://schemas.openxmlformats.org/officeDocument/2006/relationships/image" Target="../media/image669.png"/></Relationships>
</file>

<file path=ppt/slides/_rels/slide1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0.png"/><Relationship Id="rId18" Type="http://schemas.openxmlformats.org/officeDocument/2006/relationships/image" Target="../media/image5980.png"/><Relationship Id="rId26" Type="http://schemas.openxmlformats.org/officeDocument/2006/relationships/image" Target="../media/image706.png"/><Relationship Id="rId3" Type="http://schemas.openxmlformats.org/officeDocument/2006/relationships/image" Target="../media/image698.png"/><Relationship Id="rId21" Type="http://schemas.openxmlformats.org/officeDocument/2006/relationships/image" Target="../media/image701.png"/><Relationship Id="rId12" Type="http://schemas.openxmlformats.org/officeDocument/2006/relationships/image" Target="../media/image5920.png"/><Relationship Id="rId17" Type="http://schemas.openxmlformats.org/officeDocument/2006/relationships/image" Target="../media/image5970.png"/><Relationship Id="rId25" Type="http://schemas.openxmlformats.org/officeDocument/2006/relationships/image" Target="../media/image705.png"/><Relationship Id="rId2" Type="http://schemas.openxmlformats.org/officeDocument/2006/relationships/notesSlide" Target="../notesSlides/notesSlide146.xml"/><Relationship Id="rId16" Type="http://schemas.openxmlformats.org/officeDocument/2006/relationships/image" Target="../media/image5960.png"/><Relationship Id="rId20" Type="http://schemas.openxmlformats.org/officeDocument/2006/relationships/image" Target="../media/image7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2.png"/><Relationship Id="rId11" Type="http://schemas.openxmlformats.org/officeDocument/2006/relationships/image" Target="../media/image5910.png"/><Relationship Id="rId24" Type="http://schemas.openxmlformats.org/officeDocument/2006/relationships/image" Target="../media/image704.png"/><Relationship Id="rId5" Type="http://schemas.openxmlformats.org/officeDocument/2006/relationships/image" Target="../media/image671.png"/><Relationship Id="rId15" Type="http://schemas.openxmlformats.org/officeDocument/2006/relationships/image" Target="../media/image5950.png"/><Relationship Id="rId23" Type="http://schemas.openxmlformats.org/officeDocument/2006/relationships/image" Target="../media/image703.png"/><Relationship Id="rId10" Type="http://schemas.openxmlformats.org/officeDocument/2006/relationships/image" Target="../media/image5900.png"/><Relationship Id="rId19" Type="http://schemas.openxmlformats.org/officeDocument/2006/relationships/image" Target="../media/image699.png"/><Relationship Id="rId4" Type="http://schemas.openxmlformats.org/officeDocument/2006/relationships/image" Target="../media/image670.png"/><Relationship Id="rId9" Type="http://schemas.openxmlformats.org/officeDocument/2006/relationships/image" Target="../media/image5890.png"/><Relationship Id="rId14" Type="http://schemas.openxmlformats.org/officeDocument/2006/relationships/image" Target="../media/image5940.png"/><Relationship Id="rId22" Type="http://schemas.openxmlformats.org/officeDocument/2006/relationships/image" Target="../media/image70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707.png"/><Relationship Id="rId7" Type="http://schemas.openxmlformats.org/officeDocument/2006/relationships/image" Target="../media/image711.png"/><Relationship Id="rId12" Type="http://schemas.openxmlformats.org/officeDocument/2006/relationships/image" Target="../media/image71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5" Type="http://schemas.openxmlformats.org/officeDocument/2006/relationships/image" Target="../media/image709.png"/><Relationship Id="rId10" Type="http://schemas.openxmlformats.org/officeDocument/2006/relationships/image" Target="../media/image714.png"/><Relationship Id="rId4" Type="http://schemas.openxmlformats.org/officeDocument/2006/relationships/image" Target="../media/image708.png"/><Relationship Id="rId9" Type="http://schemas.openxmlformats.org/officeDocument/2006/relationships/image" Target="../media/image713.png"/></Relationships>
</file>

<file path=ppt/slides/_rels/slide1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0.png"/><Relationship Id="rId18" Type="http://schemas.openxmlformats.org/officeDocument/2006/relationships/image" Target="../media/image5980.png"/><Relationship Id="rId12" Type="http://schemas.openxmlformats.org/officeDocument/2006/relationships/image" Target="../media/image5920.png"/><Relationship Id="rId17" Type="http://schemas.openxmlformats.org/officeDocument/2006/relationships/image" Target="../media/image5970.png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59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910.png"/><Relationship Id="rId15" Type="http://schemas.openxmlformats.org/officeDocument/2006/relationships/image" Target="../media/image5950.png"/><Relationship Id="rId10" Type="http://schemas.openxmlformats.org/officeDocument/2006/relationships/image" Target="../media/image5900.png"/><Relationship Id="rId19" Type="http://schemas.openxmlformats.org/officeDocument/2006/relationships/image" Target="../media/image717.png"/><Relationship Id="rId9" Type="http://schemas.openxmlformats.org/officeDocument/2006/relationships/image" Target="../media/image5890.png"/><Relationship Id="rId14" Type="http://schemas.openxmlformats.org/officeDocument/2006/relationships/image" Target="../media/image5940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3" Type="http://schemas.openxmlformats.org/officeDocument/2006/relationships/image" Target="../media/image6601.png"/><Relationship Id="rId7" Type="http://schemas.openxmlformats.org/officeDocument/2006/relationships/image" Target="../media/image721.png"/><Relationship Id="rId12" Type="http://schemas.openxmlformats.org/officeDocument/2006/relationships/image" Target="../media/image72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25.png"/><Relationship Id="rId5" Type="http://schemas.openxmlformats.org/officeDocument/2006/relationships/image" Target="../media/image719.png"/><Relationship Id="rId10" Type="http://schemas.openxmlformats.org/officeDocument/2006/relationships/image" Target="../media/image724.png"/><Relationship Id="rId4" Type="http://schemas.openxmlformats.org/officeDocument/2006/relationships/image" Target="../media/image718.png"/><Relationship Id="rId9" Type="http://schemas.openxmlformats.org/officeDocument/2006/relationships/image" Target="../media/image72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0.png"/><Relationship Id="rId18" Type="http://schemas.openxmlformats.org/officeDocument/2006/relationships/image" Target="../media/image5980.png"/><Relationship Id="rId26" Type="http://schemas.openxmlformats.org/officeDocument/2006/relationships/image" Target="../media/image735.png"/><Relationship Id="rId21" Type="http://schemas.openxmlformats.org/officeDocument/2006/relationships/image" Target="../media/image730.png"/><Relationship Id="rId12" Type="http://schemas.openxmlformats.org/officeDocument/2006/relationships/image" Target="../media/image5920.png"/><Relationship Id="rId17" Type="http://schemas.openxmlformats.org/officeDocument/2006/relationships/image" Target="../media/image5970.png"/><Relationship Id="rId25" Type="http://schemas.openxmlformats.org/officeDocument/2006/relationships/image" Target="../media/image734.png"/><Relationship Id="rId2" Type="http://schemas.openxmlformats.org/officeDocument/2006/relationships/notesSlide" Target="../notesSlides/notesSlide152.xml"/><Relationship Id="rId16" Type="http://schemas.openxmlformats.org/officeDocument/2006/relationships/image" Target="../media/image5960.png"/><Relationship Id="rId20" Type="http://schemas.openxmlformats.org/officeDocument/2006/relationships/image" Target="../media/image729.png"/><Relationship Id="rId29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910.png"/><Relationship Id="rId24" Type="http://schemas.openxmlformats.org/officeDocument/2006/relationships/image" Target="../media/image733.png"/><Relationship Id="rId15" Type="http://schemas.openxmlformats.org/officeDocument/2006/relationships/image" Target="../media/image5950.png"/><Relationship Id="rId23" Type="http://schemas.openxmlformats.org/officeDocument/2006/relationships/image" Target="../media/image732.png"/><Relationship Id="rId28" Type="http://schemas.openxmlformats.org/officeDocument/2006/relationships/image" Target="../media/image737.png"/><Relationship Id="rId10" Type="http://schemas.openxmlformats.org/officeDocument/2006/relationships/image" Target="../media/image5900.png"/><Relationship Id="rId19" Type="http://schemas.openxmlformats.org/officeDocument/2006/relationships/image" Target="../media/image728.png"/><Relationship Id="rId31" Type="http://schemas.openxmlformats.org/officeDocument/2006/relationships/image" Target="../media/image740.png"/><Relationship Id="rId9" Type="http://schemas.openxmlformats.org/officeDocument/2006/relationships/image" Target="../media/image5890.png"/><Relationship Id="rId14" Type="http://schemas.openxmlformats.org/officeDocument/2006/relationships/image" Target="../media/image5940.png"/><Relationship Id="rId22" Type="http://schemas.openxmlformats.org/officeDocument/2006/relationships/image" Target="../media/image731.png"/><Relationship Id="rId27" Type="http://schemas.openxmlformats.org/officeDocument/2006/relationships/image" Target="../media/image736.png"/><Relationship Id="rId30" Type="http://schemas.openxmlformats.org/officeDocument/2006/relationships/image" Target="../media/image739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80.png"/><Relationship Id="rId13" Type="http://schemas.openxmlformats.org/officeDocument/2006/relationships/image" Target="../media/image6430.png"/><Relationship Id="rId18" Type="http://schemas.openxmlformats.org/officeDocument/2006/relationships/image" Target="../media/image6480.png"/><Relationship Id="rId3" Type="http://schemas.openxmlformats.org/officeDocument/2006/relationships/image" Target="../media/image6330.png"/><Relationship Id="rId21" Type="http://schemas.openxmlformats.org/officeDocument/2006/relationships/image" Target="../media/image6510.png"/><Relationship Id="rId7" Type="http://schemas.openxmlformats.org/officeDocument/2006/relationships/image" Target="../media/image6370.png"/><Relationship Id="rId12" Type="http://schemas.openxmlformats.org/officeDocument/2006/relationships/image" Target="../media/image6420.png"/><Relationship Id="rId17" Type="http://schemas.openxmlformats.org/officeDocument/2006/relationships/image" Target="../media/image6470.png"/><Relationship Id="rId2" Type="http://schemas.openxmlformats.org/officeDocument/2006/relationships/notesSlide" Target="../notesSlides/notesSlide156.xml"/><Relationship Id="rId16" Type="http://schemas.openxmlformats.org/officeDocument/2006/relationships/image" Target="../media/image6460.png"/><Relationship Id="rId20" Type="http://schemas.openxmlformats.org/officeDocument/2006/relationships/image" Target="../media/image6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60.png"/><Relationship Id="rId11" Type="http://schemas.openxmlformats.org/officeDocument/2006/relationships/image" Target="../media/image6410.png"/><Relationship Id="rId5" Type="http://schemas.openxmlformats.org/officeDocument/2006/relationships/image" Target="../media/image6350.png"/><Relationship Id="rId15" Type="http://schemas.openxmlformats.org/officeDocument/2006/relationships/image" Target="../media/image6450.png"/><Relationship Id="rId23" Type="http://schemas.openxmlformats.org/officeDocument/2006/relationships/image" Target="../media/image6530.png"/><Relationship Id="rId10" Type="http://schemas.openxmlformats.org/officeDocument/2006/relationships/image" Target="../media/image6400.png"/><Relationship Id="rId19" Type="http://schemas.openxmlformats.org/officeDocument/2006/relationships/image" Target="../media/image6490.png"/><Relationship Id="rId4" Type="http://schemas.openxmlformats.org/officeDocument/2006/relationships/image" Target="../media/image6340.png"/><Relationship Id="rId9" Type="http://schemas.openxmlformats.org/officeDocument/2006/relationships/image" Target="../media/image6390.png"/><Relationship Id="rId14" Type="http://schemas.openxmlformats.org/officeDocument/2006/relationships/image" Target="../media/image6440.png"/><Relationship Id="rId22" Type="http://schemas.openxmlformats.org/officeDocument/2006/relationships/image" Target="../media/image6520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0.png"/><Relationship Id="rId13" Type="http://schemas.openxmlformats.org/officeDocument/2006/relationships/image" Target="../media/image6640.png"/><Relationship Id="rId18" Type="http://schemas.openxmlformats.org/officeDocument/2006/relationships/image" Target="../media/image6690.png"/><Relationship Id="rId26" Type="http://schemas.openxmlformats.org/officeDocument/2006/relationships/image" Target="../media/image6770.png"/><Relationship Id="rId3" Type="http://schemas.openxmlformats.org/officeDocument/2006/relationships/image" Target="../media/image6540.png"/><Relationship Id="rId21" Type="http://schemas.openxmlformats.org/officeDocument/2006/relationships/image" Target="../media/image6720.png"/><Relationship Id="rId7" Type="http://schemas.openxmlformats.org/officeDocument/2006/relationships/image" Target="../media/image6580.png"/><Relationship Id="rId12" Type="http://schemas.openxmlformats.org/officeDocument/2006/relationships/image" Target="../media/image6630.png"/><Relationship Id="rId17" Type="http://schemas.openxmlformats.org/officeDocument/2006/relationships/image" Target="../media/image6680.png"/><Relationship Id="rId25" Type="http://schemas.openxmlformats.org/officeDocument/2006/relationships/image" Target="../media/image6760.png"/><Relationship Id="rId2" Type="http://schemas.openxmlformats.org/officeDocument/2006/relationships/notesSlide" Target="../notesSlides/notesSlide157.xml"/><Relationship Id="rId16" Type="http://schemas.openxmlformats.org/officeDocument/2006/relationships/image" Target="../media/image6670.png"/><Relationship Id="rId20" Type="http://schemas.openxmlformats.org/officeDocument/2006/relationships/image" Target="../media/image6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70.png"/><Relationship Id="rId11" Type="http://schemas.openxmlformats.org/officeDocument/2006/relationships/image" Target="../media/image6620.png"/><Relationship Id="rId24" Type="http://schemas.openxmlformats.org/officeDocument/2006/relationships/image" Target="../media/image6750.png"/><Relationship Id="rId5" Type="http://schemas.openxmlformats.org/officeDocument/2006/relationships/image" Target="../media/image6560.png"/><Relationship Id="rId15" Type="http://schemas.openxmlformats.org/officeDocument/2006/relationships/image" Target="../media/image6660.png"/><Relationship Id="rId23" Type="http://schemas.openxmlformats.org/officeDocument/2006/relationships/image" Target="../media/image6740.png"/><Relationship Id="rId10" Type="http://schemas.openxmlformats.org/officeDocument/2006/relationships/image" Target="../media/image6610.png"/><Relationship Id="rId19" Type="http://schemas.openxmlformats.org/officeDocument/2006/relationships/image" Target="../media/image6700.png"/><Relationship Id="rId4" Type="http://schemas.openxmlformats.org/officeDocument/2006/relationships/image" Target="../media/image6550.png"/><Relationship Id="rId9" Type="http://schemas.openxmlformats.org/officeDocument/2006/relationships/image" Target="../media/image6600.png"/><Relationship Id="rId14" Type="http://schemas.openxmlformats.org/officeDocument/2006/relationships/image" Target="../media/image6650.png"/><Relationship Id="rId22" Type="http://schemas.openxmlformats.org/officeDocument/2006/relationships/image" Target="../media/image6730.png"/><Relationship Id="rId27" Type="http://schemas.openxmlformats.org/officeDocument/2006/relationships/image" Target="../media/image678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13" Type="http://schemas.openxmlformats.org/officeDocument/2006/relationships/image" Target="../media/image752.png"/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12" Type="http://schemas.openxmlformats.org/officeDocument/2006/relationships/image" Target="../media/image75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11" Type="http://schemas.openxmlformats.org/officeDocument/2006/relationships/image" Target="../media/image750.png"/><Relationship Id="rId5" Type="http://schemas.openxmlformats.org/officeDocument/2006/relationships/image" Target="../media/image744.png"/><Relationship Id="rId15" Type="http://schemas.openxmlformats.org/officeDocument/2006/relationships/image" Target="../media/image754.png"/><Relationship Id="rId10" Type="http://schemas.openxmlformats.org/officeDocument/2006/relationships/image" Target="../media/image74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Relationship Id="rId14" Type="http://schemas.openxmlformats.org/officeDocument/2006/relationships/image" Target="../media/image7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1.png"/><Relationship Id="rId13" Type="http://schemas.openxmlformats.org/officeDocument/2006/relationships/image" Target="../media/image1291.png"/><Relationship Id="rId18" Type="http://schemas.openxmlformats.org/officeDocument/2006/relationships/image" Target="../media/image1341.png"/><Relationship Id="rId3" Type="http://schemas.openxmlformats.org/officeDocument/2006/relationships/image" Target="../media/image1191.png"/><Relationship Id="rId21" Type="http://schemas.openxmlformats.org/officeDocument/2006/relationships/image" Target="../media/image137.png"/><Relationship Id="rId7" Type="http://schemas.openxmlformats.org/officeDocument/2006/relationships/image" Target="../media/image1231.png"/><Relationship Id="rId12" Type="http://schemas.openxmlformats.org/officeDocument/2006/relationships/image" Target="../media/image1281.png"/><Relationship Id="rId17" Type="http://schemas.openxmlformats.org/officeDocument/2006/relationships/image" Target="../media/image133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21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1.png"/><Relationship Id="rId11" Type="http://schemas.openxmlformats.org/officeDocument/2006/relationships/image" Target="../media/image1271.png"/><Relationship Id="rId5" Type="http://schemas.openxmlformats.org/officeDocument/2006/relationships/image" Target="../media/image1211.png"/><Relationship Id="rId15" Type="http://schemas.openxmlformats.org/officeDocument/2006/relationships/image" Target="../media/image1311.png"/><Relationship Id="rId10" Type="http://schemas.openxmlformats.org/officeDocument/2006/relationships/image" Target="../media/image1261.png"/><Relationship Id="rId19" Type="http://schemas.openxmlformats.org/officeDocument/2006/relationships/image" Target="../media/image1351.png"/><Relationship Id="rId4" Type="http://schemas.openxmlformats.org/officeDocument/2006/relationships/image" Target="../media/image1201.png"/><Relationship Id="rId9" Type="http://schemas.openxmlformats.org/officeDocument/2006/relationships/image" Target="../media/image1251.png"/><Relationship Id="rId14" Type="http://schemas.openxmlformats.org/officeDocument/2006/relationships/image" Target="../media/image1301.png"/><Relationship Id="rId22" Type="http://schemas.openxmlformats.org/officeDocument/2006/relationships/image" Target="../media/image138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13" Type="http://schemas.openxmlformats.org/officeDocument/2006/relationships/image" Target="../media/image752.png"/><Relationship Id="rId18" Type="http://schemas.openxmlformats.org/officeDocument/2006/relationships/image" Target="../media/image759.png"/><Relationship Id="rId3" Type="http://schemas.openxmlformats.org/officeDocument/2006/relationships/image" Target="../media/image742.png"/><Relationship Id="rId21" Type="http://schemas.openxmlformats.org/officeDocument/2006/relationships/image" Target="../media/image762.png"/><Relationship Id="rId7" Type="http://schemas.openxmlformats.org/officeDocument/2006/relationships/image" Target="../media/image746.png"/><Relationship Id="rId12" Type="http://schemas.openxmlformats.org/officeDocument/2006/relationships/image" Target="../media/image751.png"/><Relationship Id="rId17" Type="http://schemas.openxmlformats.org/officeDocument/2006/relationships/image" Target="../media/image758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757.png"/><Relationship Id="rId20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11" Type="http://schemas.openxmlformats.org/officeDocument/2006/relationships/image" Target="../media/image750.png"/><Relationship Id="rId5" Type="http://schemas.openxmlformats.org/officeDocument/2006/relationships/image" Target="../media/image744.png"/><Relationship Id="rId15" Type="http://schemas.openxmlformats.org/officeDocument/2006/relationships/image" Target="../media/image756.png"/><Relationship Id="rId10" Type="http://schemas.openxmlformats.org/officeDocument/2006/relationships/image" Target="../media/image749.png"/><Relationship Id="rId19" Type="http://schemas.openxmlformats.org/officeDocument/2006/relationships/image" Target="../media/image760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Relationship Id="rId14" Type="http://schemas.openxmlformats.org/officeDocument/2006/relationships/image" Target="../media/image755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13" Type="http://schemas.openxmlformats.org/officeDocument/2006/relationships/image" Target="../media/image763.png"/><Relationship Id="rId18" Type="http://schemas.openxmlformats.org/officeDocument/2006/relationships/image" Target="../media/image768.png"/><Relationship Id="rId3" Type="http://schemas.openxmlformats.org/officeDocument/2006/relationships/image" Target="../media/image742.png"/><Relationship Id="rId21" Type="http://schemas.openxmlformats.org/officeDocument/2006/relationships/image" Target="../media/image772.png"/><Relationship Id="rId7" Type="http://schemas.openxmlformats.org/officeDocument/2006/relationships/image" Target="../media/image746.png"/><Relationship Id="rId12" Type="http://schemas.openxmlformats.org/officeDocument/2006/relationships/image" Target="../media/image751.png"/><Relationship Id="rId17" Type="http://schemas.openxmlformats.org/officeDocument/2006/relationships/image" Target="../media/image767.png"/><Relationship Id="rId2" Type="http://schemas.openxmlformats.org/officeDocument/2006/relationships/notesSlide" Target="../notesSlides/notesSlide161.xml"/><Relationship Id="rId16" Type="http://schemas.openxmlformats.org/officeDocument/2006/relationships/image" Target="../media/image766.png"/><Relationship Id="rId20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11" Type="http://schemas.openxmlformats.org/officeDocument/2006/relationships/image" Target="../media/image750.png"/><Relationship Id="rId5" Type="http://schemas.openxmlformats.org/officeDocument/2006/relationships/image" Target="../media/image744.png"/><Relationship Id="rId15" Type="http://schemas.openxmlformats.org/officeDocument/2006/relationships/image" Target="../media/image765.png"/><Relationship Id="rId10" Type="http://schemas.openxmlformats.org/officeDocument/2006/relationships/image" Target="../media/image749.png"/><Relationship Id="rId19" Type="http://schemas.openxmlformats.org/officeDocument/2006/relationships/image" Target="../media/image76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Relationship Id="rId14" Type="http://schemas.openxmlformats.org/officeDocument/2006/relationships/image" Target="../media/image764.png"/><Relationship Id="rId22" Type="http://schemas.openxmlformats.org/officeDocument/2006/relationships/image" Target="../media/image773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191.png"/><Relationship Id="rId26" Type="http://schemas.openxmlformats.org/officeDocument/2006/relationships/image" Target="../media/image778.png"/><Relationship Id="rId21" Type="http://schemas.openxmlformats.org/officeDocument/2006/relationships/image" Target="../media/image5221.png"/><Relationship Id="rId34" Type="http://schemas.openxmlformats.org/officeDocument/2006/relationships/image" Target="../media/image787.png"/><Relationship Id="rId17" Type="http://schemas.openxmlformats.org/officeDocument/2006/relationships/image" Target="../media/image776.png"/><Relationship Id="rId25" Type="http://schemas.openxmlformats.org/officeDocument/2006/relationships/image" Target="../media/image5261.png"/><Relationship Id="rId33" Type="http://schemas.openxmlformats.org/officeDocument/2006/relationships/image" Target="../media/image786.png"/><Relationship Id="rId2" Type="http://schemas.openxmlformats.org/officeDocument/2006/relationships/notesSlide" Target="../notesSlides/notesSlide165.xml"/><Relationship Id="rId16" Type="http://schemas.openxmlformats.org/officeDocument/2006/relationships/image" Target="../media/image5171.png"/><Relationship Id="rId20" Type="http://schemas.openxmlformats.org/officeDocument/2006/relationships/image" Target="../media/image5211.png"/><Relationship Id="rId29" Type="http://schemas.openxmlformats.org/officeDocument/2006/relationships/image" Target="../media/image78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777.png"/><Relationship Id="rId32" Type="http://schemas.openxmlformats.org/officeDocument/2006/relationships/image" Target="../media/image785.png"/><Relationship Id="rId23" Type="http://schemas.openxmlformats.org/officeDocument/2006/relationships/image" Target="../media/image5241.png"/><Relationship Id="rId28" Type="http://schemas.openxmlformats.org/officeDocument/2006/relationships/image" Target="../media/image781.png"/><Relationship Id="rId36" Type="http://schemas.openxmlformats.org/officeDocument/2006/relationships/image" Target="../media/image789.png"/><Relationship Id="rId19" Type="http://schemas.openxmlformats.org/officeDocument/2006/relationships/image" Target="../media/image5201.png"/><Relationship Id="rId31" Type="http://schemas.openxmlformats.org/officeDocument/2006/relationships/image" Target="../media/image784.png"/><Relationship Id="rId22" Type="http://schemas.openxmlformats.org/officeDocument/2006/relationships/image" Target="../media/image5231.png"/><Relationship Id="rId27" Type="http://schemas.openxmlformats.org/officeDocument/2006/relationships/image" Target="../media/image779.png"/><Relationship Id="rId30" Type="http://schemas.openxmlformats.org/officeDocument/2006/relationships/image" Target="../media/image783.png"/><Relationship Id="rId35" Type="http://schemas.openxmlformats.org/officeDocument/2006/relationships/image" Target="../media/image788.png"/></Relationships>
</file>

<file path=ppt/slides/_rels/slide16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191.png"/><Relationship Id="rId26" Type="http://schemas.openxmlformats.org/officeDocument/2006/relationships/image" Target="../media/image778.png"/><Relationship Id="rId21" Type="http://schemas.openxmlformats.org/officeDocument/2006/relationships/image" Target="../media/image5221.png"/><Relationship Id="rId34" Type="http://schemas.openxmlformats.org/officeDocument/2006/relationships/image" Target="../media/image798.png"/><Relationship Id="rId17" Type="http://schemas.openxmlformats.org/officeDocument/2006/relationships/image" Target="../media/image776.png"/><Relationship Id="rId25" Type="http://schemas.openxmlformats.org/officeDocument/2006/relationships/image" Target="../media/image5261.png"/><Relationship Id="rId33" Type="http://schemas.openxmlformats.org/officeDocument/2006/relationships/image" Target="../media/image797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5171.png"/><Relationship Id="rId20" Type="http://schemas.openxmlformats.org/officeDocument/2006/relationships/image" Target="../media/image5211.png"/><Relationship Id="rId29" Type="http://schemas.openxmlformats.org/officeDocument/2006/relationships/image" Target="../media/image79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777.png"/><Relationship Id="rId32" Type="http://schemas.openxmlformats.org/officeDocument/2006/relationships/image" Target="../media/image796.png"/><Relationship Id="rId23" Type="http://schemas.openxmlformats.org/officeDocument/2006/relationships/image" Target="../media/image5241.png"/><Relationship Id="rId28" Type="http://schemas.openxmlformats.org/officeDocument/2006/relationships/image" Target="../media/image792.png"/><Relationship Id="rId36" Type="http://schemas.openxmlformats.org/officeDocument/2006/relationships/image" Target="../media/image801.png"/><Relationship Id="rId19" Type="http://schemas.openxmlformats.org/officeDocument/2006/relationships/image" Target="../media/image5201.png"/><Relationship Id="rId31" Type="http://schemas.openxmlformats.org/officeDocument/2006/relationships/image" Target="../media/image795.png"/><Relationship Id="rId22" Type="http://schemas.openxmlformats.org/officeDocument/2006/relationships/image" Target="../media/image5231.png"/><Relationship Id="rId27" Type="http://schemas.openxmlformats.org/officeDocument/2006/relationships/image" Target="../media/image791.png"/><Relationship Id="rId30" Type="http://schemas.openxmlformats.org/officeDocument/2006/relationships/image" Target="../media/image794.png"/><Relationship Id="rId35" Type="http://schemas.openxmlformats.org/officeDocument/2006/relationships/image" Target="../media/image799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0.png"/><Relationship Id="rId3" Type="http://schemas.openxmlformats.org/officeDocument/2006/relationships/image" Target="../media/image4120.png"/><Relationship Id="rId7" Type="http://schemas.openxmlformats.org/officeDocument/2006/relationships/image" Target="../media/image4161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1.png"/><Relationship Id="rId5" Type="http://schemas.openxmlformats.org/officeDocument/2006/relationships/image" Target="../media/image4141.png"/><Relationship Id="rId4" Type="http://schemas.openxmlformats.org/officeDocument/2006/relationships/image" Target="../media/image4131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0.png"/><Relationship Id="rId13" Type="http://schemas.openxmlformats.org/officeDocument/2006/relationships/image" Target="../media/image4230.png"/><Relationship Id="rId18" Type="http://schemas.openxmlformats.org/officeDocument/2006/relationships/image" Target="../media/image4280.png"/><Relationship Id="rId3" Type="http://schemas.openxmlformats.org/officeDocument/2006/relationships/image" Target="../media/image4130.png"/><Relationship Id="rId7" Type="http://schemas.openxmlformats.org/officeDocument/2006/relationships/image" Target="../media/image4181.png"/><Relationship Id="rId12" Type="http://schemas.openxmlformats.org/officeDocument/2006/relationships/image" Target="../media/image4220.png"/><Relationship Id="rId17" Type="http://schemas.openxmlformats.org/officeDocument/2006/relationships/image" Target="../media/image4270.png"/><Relationship Id="rId2" Type="http://schemas.openxmlformats.org/officeDocument/2006/relationships/notesSlide" Target="../notesSlides/notesSlide178.xml"/><Relationship Id="rId16" Type="http://schemas.openxmlformats.org/officeDocument/2006/relationships/image" Target="../media/image4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0.png"/><Relationship Id="rId11" Type="http://schemas.openxmlformats.org/officeDocument/2006/relationships/image" Target="../media/image4210.png"/><Relationship Id="rId5" Type="http://schemas.openxmlformats.org/officeDocument/2006/relationships/image" Target="../media/image4150.png"/><Relationship Id="rId15" Type="http://schemas.openxmlformats.org/officeDocument/2006/relationships/image" Target="../media/image4250.png"/><Relationship Id="rId10" Type="http://schemas.openxmlformats.org/officeDocument/2006/relationships/image" Target="../media/image4200.png"/><Relationship Id="rId4" Type="http://schemas.openxmlformats.org/officeDocument/2006/relationships/image" Target="../media/image4140.png"/><Relationship Id="rId9" Type="http://schemas.openxmlformats.org/officeDocument/2006/relationships/image" Target="../media/image4190.png"/><Relationship Id="rId14" Type="http://schemas.openxmlformats.org/officeDocument/2006/relationships/image" Target="../media/image4240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0.png"/><Relationship Id="rId13" Type="http://schemas.openxmlformats.org/officeDocument/2006/relationships/image" Target="../media/image4390.png"/><Relationship Id="rId18" Type="http://schemas.openxmlformats.org/officeDocument/2006/relationships/image" Target="../media/image4440.png"/><Relationship Id="rId26" Type="http://schemas.openxmlformats.org/officeDocument/2006/relationships/image" Target="../media/image4520.png"/><Relationship Id="rId3" Type="http://schemas.openxmlformats.org/officeDocument/2006/relationships/image" Target="../media/image4290.png"/><Relationship Id="rId21" Type="http://schemas.openxmlformats.org/officeDocument/2006/relationships/image" Target="../media/image4470.png"/><Relationship Id="rId7" Type="http://schemas.openxmlformats.org/officeDocument/2006/relationships/image" Target="../media/image4330.png"/><Relationship Id="rId12" Type="http://schemas.openxmlformats.org/officeDocument/2006/relationships/image" Target="../media/image4380.png"/><Relationship Id="rId17" Type="http://schemas.openxmlformats.org/officeDocument/2006/relationships/image" Target="../media/image4430.png"/><Relationship Id="rId25" Type="http://schemas.openxmlformats.org/officeDocument/2006/relationships/image" Target="../media/image4510.png"/><Relationship Id="rId2" Type="http://schemas.openxmlformats.org/officeDocument/2006/relationships/notesSlide" Target="../notesSlides/notesSlide179.xml"/><Relationship Id="rId16" Type="http://schemas.openxmlformats.org/officeDocument/2006/relationships/image" Target="../media/image4420.png"/><Relationship Id="rId20" Type="http://schemas.openxmlformats.org/officeDocument/2006/relationships/image" Target="../media/image4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0.png"/><Relationship Id="rId11" Type="http://schemas.openxmlformats.org/officeDocument/2006/relationships/image" Target="../media/image4370.png"/><Relationship Id="rId24" Type="http://schemas.openxmlformats.org/officeDocument/2006/relationships/image" Target="../media/image4500.png"/><Relationship Id="rId5" Type="http://schemas.openxmlformats.org/officeDocument/2006/relationships/image" Target="../media/image4310.png"/><Relationship Id="rId15" Type="http://schemas.openxmlformats.org/officeDocument/2006/relationships/image" Target="../media/image4410.png"/><Relationship Id="rId23" Type="http://schemas.openxmlformats.org/officeDocument/2006/relationships/image" Target="../media/image4490.png"/><Relationship Id="rId10" Type="http://schemas.openxmlformats.org/officeDocument/2006/relationships/image" Target="../media/image4360.png"/><Relationship Id="rId19" Type="http://schemas.openxmlformats.org/officeDocument/2006/relationships/image" Target="../media/image4450.png"/><Relationship Id="rId4" Type="http://schemas.openxmlformats.org/officeDocument/2006/relationships/image" Target="../media/image4300.png"/><Relationship Id="rId9" Type="http://schemas.openxmlformats.org/officeDocument/2006/relationships/image" Target="../media/image4350.png"/><Relationship Id="rId14" Type="http://schemas.openxmlformats.org/officeDocument/2006/relationships/image" Target="../media/image4400.png"/><Relationship Id="rId22" Type="http://schemas.openxmlformats.org/officeDocument/2006/relationships/image" Target="../media/image4480.png"/><Relationship Id="rId27" Type="http://schemas.openxmlformats.org/officeDocument/2006/relationships/image" Target="../media/image45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0.png"/><Relationship Id="rId13" Type="http://schemas.openxmlformats.org/officeDocument/2006/relationships/image" Target="../media/image4640.png"/><Relationship Id="rId18" Type="http://schemas.openxmlformats.org/officeDocument/2006/relationships/image" Target="../media/image4690.png"/><Relationship Id="rId3" Type="http://schemas.openxmlformats.org/officeDocument/2006/relationships/image" Target="../media/image4540.png"/><Relationship Id="rId21" Type="http://schemas.openxmlformats.org/officeDocument/2006/relationships/image" Target="../media/image4720.png"/><Relationship Id="rId7" Type="http://schemas.openxmlformats.org/officeDocument/2006/relationships/image" Target="../media/image4580.png"/><Relationship Id="rId12" Type="http://schemas.openxmlformats.org/officeDocument/2006/relationships/image" Target="../media/image4630.png"/><Relationship Id="rId17" Type="http://schemas.openxmlformats.org/officeDocument/2006/relationships/image" Target="../media/image4680.png"/><Relationship Id="rId25" Type="http://schemas.openxmlformats.org/officeDocument/2006/relationships/image" Target="../media/image4760.pn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4670.png"/><Relationship Id="rId20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70.png"/><Relationship Id="rId11" Type="http://schemas.openxmlformats.org/officeDocument/2006/relationships/image" Target="../media/image4620.png"/><Relationship Id="rId24" Type="http://schemas.openxmlformats.org/officeDocument/2006/relationships/image" Target="../media/image4750.png"/><Relationship Id="rId5" Type="http://schemas.openxmlformats.org/officeDocument/2006/relationships/image" Target="../media/image4560.png"/><Relationship Id="rId15" Type="http://schemas.openxmlformats.org/officeDocument/2006/relationships/image" Target="../media/image4660.png"/><Relationship Id="rId23" Type="http://schemas.openxmlformats.org/officeDocument/2006/relationships/image" Target="../media/image4740.png"/><Relationship Id="rId10" Type="http://schemas.openxmlformats.org/officeDocument/2006/relationships/image" Target="../media/image4610.png"/><Relationship Id="rId19" Type="http://schemas.openxmlformats.org/officeDocument/2006/relationships/image" Target="../media/image4700.png"/><Relationship Id="rId4" Type="http://schemas.openxmlformats.org/officeDocument/2006/relationships/image" Target="../media/image4550.png"/><Relationship Id="rId9" Type="http://schemas.openxmlformats.org/officeDocument/2006/relationships/image" Target="../media/image4600.png"/><Relationship Id="rId14" Type="http://schemas.openxmlformats.org/officeDocument/2006/relationships/image" Target="../media/image4650.png"/><Relationship Id="rId22" Type="http://schemas.openxmlformats.org/officeDocument/2006/relationships/image" Target="../media/image473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0.png"/><Relationship Id="rId13" Type="http://schemas.openxmlformats.org/officeDocument/2006/relationships/image" Target="../media/image4870.png"/><Relationship Id="rId18" Type="http://schemas.openxmlformats.org/officeDocument/2006/relationships/image" Target="../media/image4920.png"/><Relationship Id="rId3" Type="http://schemas.openxmlformats.org/officeDocument/2006/relationships/image" Target="../media/image4770.png"/><Relationship Id="rId21" Type="http://schemas.openxmlformats.org/officeDocument/2006/relationships/image" Target="../media/image4950.png"/><Relationship Id="rId7" Type="http://schemas.openxmlformats.org/officeDocument/2006/relationships/image" Target="../media/image4810.png"/><Relationship Id="rId12" Type="http://schemas.openxmlformats.org/officeDocument/2006/relationships/image" Target="../media/image4860.png"/><Relationship Id="rId17" Type="http://schemas.openxmlformats.org/officeDocument/2006/relationships/image" Target="../media/image4910.png"/><Relationship Id="rId25" Type="http://schemas.openxmlformats.org/officeDocument/2006/relationships/image" Target="../media/image4990.png"/><Relationship Id="rId2" Type="http://schemas.openxmlformats.org/officeDocument/2006/relationships/notesSlide" Target="../notesSlides/notesSlide181.xml"/><Relationship Id="rId16" Type="http://schemas.openxmlformats.org/officeDocument/2006/relationships/image" Target="../media/image4900.png"/><Relationship Id="rId20" Type="http://schemas.openxmlformats.org/officeDocument/2006/relationships/image" Target="../media/image4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0.png"/><Relationship Id="rId11" Type="http://schemas.openxmlformats.org/officeDocument/2006/relationships/image" Target="../media/image4850.png"/><Relationship Id="rId24" Type="http://schemas.openxmlformats.org/officeDocument/2006/relationships/image" Target="../media/image4980.png"/><Relationship Id="rId5" Type="http://schemas.openxmlformats.org/officeDocument/2006/relationships/image" Target="../media/image4790.png"/><Relationship Id="rId15" Type="http://schemas.openxmlformats.org/officeDocument/2006/relationships/image" Target="../media/image4890.png"/><Relationship Id="rId23" Type="http://schemas.openxmlformats.org/officeDocument/2006/relationships/image" Target="../media/image4970.png"/><Relationship Id="rId10" Type="http://schemas.openxmlformats.org/officeDocument/2006/relationships/image" Target="../media/image4840.png"/><Relationship Id="rId19" Type="http://schemas.openxmlformats.org/officeDocument/2006/relationships/image" Target="../media/image4930.png"/><Relationship Id="rId4" Type="http://schemas.openxmlformats.org/officeDocument/2006/relationships/image" Target="../media/image4780.png"/><Relationship Id="rId9" Type="http://schemas.openxmlformats.org/officeDocument/2006/relationships/image" Target="../media/image4830.png"/><Relationship Id="rId14" Type="http://schemas.openxmlformats.org/officeDocument/2006/relationships/image" Target="../media/image4880.png"/><Relationship Id="rId22" Type="http://schemas.openxmlformats.org/officeDocument/2006/relationships/image" Target="../media/image496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0.png"/><Relationship Id="rId3" Type="http://schemas.openxmlformats.org/officeDocument/2006/relationships/image" Target="../media/image5010.png"/><Relationship Id="rId7" Type="http://schemas.openxmlformats.org/officeDocument/2006/relationships/image" Target="../media/image5050.png"/><Relationship Id="rId12" Type="http://schemas.openxmlformats.org/officeDocument/2006/relationships/image" Target="../media/image510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0.png"/><Relationship Id="rId11" Type="http://schemas.openxmlformats.org/officeDocument/2006/relationships/image" Target="../media/image5090.png"/><Relationship Id="rId5" Type="http://schemas.openxmlformats.org/officeDocument/2006/relationships/image" Target="../media/image5030.png"/><Relationship Id="rId10" Type="http://schemas.openxmlformats.org/officeDocument/2006/relationships/image" Target="../media/image5080.png"/><Relationship Id="rId4" Type="http://schemas.openxmlformats.org/officeDocument/2006/relationships/image" Target="../media/image5020.png"/><Relationship Id="rId9" Type="http://schemas.openxmlformats.org/officeDocument/2006/relationships/image" Target="../media/image50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0.png"/><Relationship Id="rId13" Type="http://schemas.openxmlformats.org/officeDocument/2006/relationships/image" Target="../media/image5120.png"/><Relationship Id="rId18" Type="http://schemas.openxmlformats.org/officeDocument/2006/relationships/image" Target="../media/image5170.png"/><Relationship Id="rId3" Type="http://schemas.openxmlformats.org/officeDocument/2006/relationships/image" Target="../media/image5010.png"/><Relationship Id="rId7" Type="http://schemas.openxmlformats.org/officeDocument/2006/relationships/image" Target="../media/image5050.png"/><Relationship Id="rId12" Type="http://schemas.openxmlformats.org/officeDocument/2006/relationships/image" Target="../media/image5110.png"/><Relationship Id="rId17" Type="http://schemas.openxmlformats.org/officeDocument/2006/relationships/image" Target="../media/image5160.png"/><Relationship Id="rId2" Type="http://schemas.openxmlformats.org/officeDocument/2006/relationships/notesSlide" Target="../notesSlides/notesSlide190.xml"/><Relationship Id="rId16" Type="http://schemas.openxmlformats.org/officeDocument/2006/relationships/image" Target="../media/image5150.png"/><Relationship Id="rId20" Type="http://schemas.openxmlformats.org/officeDocument/2006/relationships/image" Target="../media/image5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0.png"/><Relationship Id="rId11" Type="http://schemas.openxmlformats.org/officeDocument/2006/relationships/image" Target="../media/image5090.png"/><Relationship Id="rId5" Type="http://schemas.openxmlformats.org/officeDocument/2006/relationships/image" Target="../media/image5030.png"/><Relationship Id="rId15" Type="http://schemas.openxmlformats.org/officeDocument/2006/relationships/image" Target="../media/image5140.png"/><Relationship Id="rId10" Type="http://schemas.openxmlformats.org/officeDocument/2006/relationships/image" Target="../media/image5080.png"/><Relationship Id="rId19" Type="http://schemas.openxmlformats.org/officeDocument/2006/relationships/image" Target="../media/image5180.png"/><Relationship Id="rId4" Type="http://schemas.openxmlformats.org/officeDocument/2006/relationships/image" Target="../media/image5020.png"/><Relationship Id="rId9" Type="http://schemas.openxmlformats.org/officeDocument/2006/relationships/image" Target="../media/image5070.png"/><Relationship Id="rId14" Type="http://schemas.openxmlformats.org/officeDocument/2006/relationships/image" Target="../media/image5130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0.png"/><Relationship Id="rId3" Type="http://schemas.openxmlformats.org/officeDocument/2006/relationships/image" Target="../media/image5200.png"/><Relationship Id="rId7" Type="http://schemas.openxmlformats.org/officeDocument/2006/relationships/image" Target="../media/image5240.png"/><Relationship Id="rId12" Type="http://schemas.openxmlformats.org/officeDocument/2006/relationships/image" Target="../media/image529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0.png"/><Relationship Id="rId11" Type="http://schemas.openxmlformats.org/officeDocument/2006/relationships/image" Target="../media/image5280.png"/><Relationship Id="rId5" Type="http://schemas.openxmlformats.org/officeDocument/2006/relationships/image" Target="../media/image5220.png"/><Relationship Id="rId10" Type="http://schemas.openxmlformats.org/officeDocument/2006/relationships/image" Target="../media/image5270.png"/><Relationship Id="rId4" Type="http://schemas.openxmlformats.org/officeDocument/2006/relationships/image" Target="../media/image5210.png"/><Relationship Id="rId9" Type="http://schemas.openxmlformats.org/officeDocument/2006/relationships/image" Target="../media/image5260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0.png"/><Relationship Id="rId13" Type="http://schemas.openxmlformats.org/officeDocument/2006/relationships/image" Target="../media/image5310.png"/><Relationship Id="rId18" Type="http://schemas.openxmlformats.org/officeDocument/2006/relationships/image" Target="../media/image5360.png"/><Relationship Id="rId3" Type="http://schemas.openxmlformats.org/officeDocument/2006/relationships/image" Target="../media/image5200.png"/><Relationship Id="rId7" Type="http://schemas.openxmlformats.org/officeDocument/2006/relationships/image" Target="../media/image5240.png"/><Relationship Id="rId12" Type="http://schemas.openxmlformats.org/officeDocument/2006/relationships/image" Target="../media/image5300.png"/><Relationship Id="rId17" Type="http://schemas.openxmlformats.org/officeDocument/2006/relationships/image" Target="../media/image5350.png"/><Relationship Id="rId2" Type="http://schemas.openxmlformats.org/officeDocument/2006/relationships/notesSlide" Target="../notesSlides/notesSlide192.xml"/><Relationship Id="rId16" Type="http://schemas.openxmlformats.org/officeDocument/2006/relationships/image" Target="../media/image5340.png"/><Relationship Id="rId20" Type="http://schemas.openxmlformats.org/officeDocument/2006/relationships/image" Target="../media/image5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0.png"/><Relationship Id="rId11" Type="http://schemas.openxmlformats.org/officeDocument/2006/relationships/image" Target="../media/image5280.png"/><Relationship Id="rId5" Type="http://schemas.openxmlformats.org/officeDocument/2006/relationships/image" Target="../media/image5220.png"/><Relationship Id="rId15" Type="http://schemas.openxmlformats.org/officeDocument/2006/relationships/image" Target="../media/image5330.png"/><Relationship Id="rId10" Type="http://schemas.openxmlformats.org/officeDocument/2006/relationships/image" Target="../media/image5270.png"/><Relationship Id="rId19" Type="http://schemas.openxmlformats.org/officeDocument/2006/relationships/image" Target="../media/image5370.png"/><Relationship Id="rId4" Type="http://schemas.openxmlformats.org/officeDocument/2006/relationships/image" Target="../media/image5210.png"/><Relationship Id="rId9" Type="http://schemas.openxmlformats.org/officeDocument/2006/relationships/image" Target="../media/image5260.png"/><Relationship Id="rId14" Type="http://schemas.openxmlformats.org/officeDocument/2006/relationships/image" Target="../media/image532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1.png"/><Relationship Id="rId4" Type="http://schemas.openxmlformats.org/officeDocument/2006/relationships/image" Target="../media/image5400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0.png"/><Relationship Id="rId3" Type="http://schemas.openxmlformats.org/officeDocument/2006/relationships/image" Target="../media/image5430.png"/><Relationship Id="rId7" Type="http://schemas.openxmlformats.org/officeDocument/2006/relationships/image" Target="../media/image5470.png"/><Relationship Id="rId12" Type="http://schemas.openxmlformats.org/officeDocument/2006/relationships/image" Target="../media/image751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60.png"/><Relationship Id="rId11" Type="http://schemas.openxmlformats.org/officeDocument/2006/relationships/image" Target="../media/image5510.png"/><Relationship Id="rId5" Type="http://schemas.openxmlformats.org/officeDocument/2006/relationships/image" Target="../media/image5450.png"/><Relationship Id="rId10" Type="http://schemas.openxmlformats.org/officeDocument/2006/relationships/image" Target="../media/image5500.png"/><Relationship Id="rId4" Type="http://schemas.openxmlformats.org/officeDocument/2006/relationships/image" Target="../media/image5440.png"/><Relationship Id="rId9" Type="http://schemas.openxmlformats.org/officeDocument/2006/relationships/image" Target="../media/image5490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0.png"/><Relationship Id="rId13" Type="http://schemas.openxmlformats.org/officeDocument/2006/relationships/image" Target="../media/image5630.png"/><Relationship Id="rId3" Type="http://schemas.openxmlformats.org/officeDocument/2006/relationships/image" Target="../media/image5530.png"/><Relationship Id="rId7" Type="http://schemas.openxmlformats.org/officeDocument/2006/relationships/image" Target="../media/image5570.png"/><Relationship Id="rId12" Type="http://schemas.openxmlformats.org/officeDocument/2006/relationships/image" Target="../media/image562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60.png"/><Relationship Id="rId11" Type="http://schemas.openxmlformats.org/officeDocument/2006/relationships/image" Target="../media/image5610.png"/><Relationship Id="rId5" Type="http://schemas.openxmlformats.org/officeDocument/2006/relationships/image" Target="../media/image5550.png"/><Relationship Id="rId10" Type="http://schemas.openxmlformats.org/officeDocument/2006/relationships/image" Target="../media/image5600.png"/><Relationship Id="rId4" Type="http://schemas.openxmlformats.org/officeDocument/2006/relationships/image" Target="../media/image5540.png"/><Relationship Id="rId9" Type="http://schemas.openxmlformats.org/officeDocument/2006/relationships/image" Target="../media/image559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0.png"/><Relationship Id="rId13" Type="http://schemas.openxmlformats.org/officeDocument/2006/relationships/image" Target="../media/image5650.png"/><Relationship Id="rId18" Type="http://schemas.openxmlformats.org/officeDocument/2006/relationships/image" Target="../media/image5700.png"/><Relationship Id="rId3" Type="http://schemas.openxmlformats.org/officeDocument/2006/relationships/image" Target="../media/image5530.png"/><Relationship Id="rId7" Type="http://schemas.openxmlformats.org/officeDocument/2006/relationships/image" Target="../media/image5570.png"/><Relationship Id="rId12" Type="http://schemas.openxmlformats.org/officeDocument/2006/relationships/image" Target="../media/image5640.png"/><Relationship Id="rId17" Type="http://schemas.openxmlformats.org/officeDocument/2006/relationships/image" Target="../media/image5690.png"/><Relationship Id="rId2" Type="http://schemas.openxmlformats.org/officeDocument/2006/relationships/notesSlide" Target="../notesSlides/notesSlide198.xml"/><Relationship Id="rId16" Type="http://schemas.openxmlformats.org/officeDocument/2006/relationships/image" Target="../media/image5680.png"/><Relationship Id="rId20" Type="http://schemas.openxmlformats.org/officeDocument/2006/relationships/image" Target="../media/image5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60.png"/><Relationship Id="rId11" Type="http://schemas.openxmlformats.org/officeDocument/2006/relationships/image" Target="../media/image5610.png"/><Relationship Id="rId5" Type="http://schemas.openxmlformats.org/officeDocument/2006/relationships/image" Target="../media/image5550.png"/><Relationship Id="rId15" Type="http://schemas.openxmlformats.org/officeDocument/2006/relationships/image" Target="../media/image5670.png"/><Relationship Id="rId10" Type="http://schemas.openxmlformats.org/officeDocument/2006/relationships/image" Target="../media/image5600.png"/><Relationship Id="rId19" Type="http://schemas.openxmlformats.org/officeDocument/2006/relationships/image" Target="../media/image5710.png"/><Relationship Id="rId4" Type="http://schemas.openxmlformats.org/officeDocument/2006/relationships/image" Target="../media/image5540.png"/><Relationship Id="rId9" Type="http://schemas.openxmlformats.org/officeDocument/2006/relationships/image" Target="../media/image5590.png"/><Relationship Id="rId14" Type="http://schemas.openxmlformats.org/officeDocument/2006/relationships/image" Target="../media/image566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1.png"/><Relationship Id="rId13" Type="http://schemas.openxmlformats.org/officeDocument/2006/relationships/image" Target="../media/image1291.png"/><Relationship Id="rId18" Type="http://schemas.openxmlformats.org/officeDocument/2006/relationships/image" Target="../media/image1341.png"/><Relationship Id="rId3" Type="http://schemas.openxmlformats.org/officeDocument/2006/relationships/image" Target="../media/image1191.png"/><Relationship Id="rId21" Type="http://schemas.openxmlformats.org/officeDocument/2006/relationships/image" Target="../media/image137.png"/><Relationship Id="rId7" Type="http://schemas.openxmlformats.org/officeDocument/2006/relationships/image" Target="../media/image1231.png"/><Relationship Id="rId12" Type="http://schemas.openxmlformats.org/officeDocument/2006/relationships/image" Target="../media/image1281.png"/><Relationship Id="rId17" Type="http://schemas.openxmlformats.org/officeDocument/2006/relationships/image" Target="../media/image133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21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1.png"/><Relationship Id="rId11" Type="http://schemas.openxmlformats.org/officeDocument/2006/relationships/image" Target="../media/image1271.png"/><Relationship Id="rId5" Type="http://schemas.openxmlformats.org/officeDocument/2006/relationships/image" Target="../media/image1211.png"/><Relationship Id="rId15" Type="http://schemas.openxmlformats.org/officeDocument/2006/relationships/image" Target="../media/image1311.png"/><Relationship Id="rId10" Type="http://schemas.openxmlformats.org/officeDocument/2006/relationships/image" Target="../media/image1261.png"/><Relationship Id="rId19" Type="http://schemas.openxmlformats.org/officeDocument/2006/relationships/image" Target="../media/image1351.png"/><Relationship Id="rId4" Type="http://schemas.openxmlformats.org/officeDocument/2006/relationships/image" Target="../media/image1201.png"/><Relationship Id="rId9" Type="http://schemas.openxmlformats.org/officeDocument/2006/relationships/image" Target="../media/image1251.png"/><Relationship Id="rId14" Type="http://schemas.openxmlformats.org/officeDocument/2006/relationships/image" Target="../media/image1301.png"/><Relationship Id="rId22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167.png"/><Relationship Id="rId3" Type="http://schemas.openxmlformats.org/officeDocument/2006/relationships/image" Target="../media/image1442.png"/><Relationship Id="rId21" Type="http://schemas.openxmlformats.org/officeDocument/2006/relationships/image" Target="../media/image162.png"/><Relationship Id="rId7" Type="http://schemas.openxmlformats.org/officeDocument/2006/relationships/image" Target="../media/image1482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29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1462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28" Type="http://schemas.openxmlformats.org/officeDocument/2006/relationships/image" Target="../media/image169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31" Type="http://schemas.openxmlformats.org/officeDocument/2006/relationships/image" Target="../media/image172.png"/><Relationship Id="rId4" Type="http://schemas.openxmlformats.org/officeDocument/2006/relationships/image" Target="../media/image1452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Relationship Id="rId27" Type="http://schemas.openxmlformats.org/officeDocument/2006/relationships/image" Target="../media/image168.png"/><Relationship Id="rId30" Type="http://schemas.openxmlformats.org/officeDocument/2006/relationships/image" Target="../media/image1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75.png"/><Relationship Id="rId3" Type="http://schemas.openxmlformats.org/officeDocument/2006/relationships/image" Target="../media/image1442.png"/><Relationship Id="rId7" Type="http://schemas.openxmlformats.org/officeDocument/2006/relationships/image" Target="../media/image1482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11" Type="http://schemas.openxmlformats.org/officeDocument/2006/relationships/image" Target="../media/image152.png"/><Relationship Id="rId5" Type="http://schemas.openxmlformats.org/officeDocument/2006/relationships/image" Target="../media/image1462.png"/><Relationship Id="rId15" Type="http://schemas.openxmlformats.org/officeDocument/2006/relationships/image" Target="../media/image177.png"/><Relationship Id="rId10" Type="http://schemas.openxmlformats.org/officeDocument/2006/relationships/image" Target="../media/image151.png"/><Relationship Id="rId4" Type="http://schemas.openxmlformats.org/officeDocument/2006/relationships/image" Target="../media/image1452.png"/><Relationship Id="rId9" Type="http://schemas.openxmlformats.org/officeDocument/2006/relationships/image" Target="../media/image150.png"/><Relationship Id="rId14" Type="http://schemas.openxmlformats.org/officeDocument/2006/relationships/image" Target="../media/image1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79.png"/><Relationship Id="rId3" Type="http://schemas.openxmlformats.org/officeDocument/2006/relationships/image" Target="../media/image1442.png"/><Relationship Id="rId7" Type="http://schemas.openxmlformats.org/officeDocument/2006/relationships/image" Target="../media/image1482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11" Type="http://schemas.openxmlformats.org/officeDocument/2006/relationships/image" Target="../media/image152.png"/><Relationship Id="rId5" Type="http://schemas.openxmlformats.org/officeDocument/2006/relationships/image" Target="../media/image1462.png"/><Relationship Id="rId10" Type="http://schemas.openxmlformats.org/officeDocument/2006/relationships/image" Target="../media/image151.png"/><Relationship Id="rId4" Type="http://schemas.openxmlformats.org/officeDocument/2006/relationships/image" Target="../media/image1452.png"/><Relationship Id="rId9" Type="http://schemas.openxmlformats.org/officeDocument/2006/relationships/image" Target="../media/image150.png"/><Relationship Id="rId14" Type="http://schemas.openxmlformats.org/officeDocument/2006/relationships/image" Target="../media/image1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81.png"/><Relationship Id="rId3" Type="http://schemas.openxmlformats.org/officeDocument/2006/relationships/image" Target="../media/image1442.png"/><Relationship Id="rId7" Type="http://schemas.openxmlformats.org/officeDocument/2006/relationships/image" Target="../media/image1482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11" Type="http://schemas.openxmlformats.org/officeDocument/2006/relationships/image" Target="../media/image152.png"/><Relationship Id="rId5" Type="http://schemas.openxmlformats.org/officeDocument/2006/relationships/image" Target="../media/image1462.png"/><Relationship Id="rId10" Type="http://schemas.openxmlformats.org/officeDocument/2006/relationships/image" Target="../media/image151.png"/><Relationship Id="rId4" Type="http://schemas.openxmlformats.org/officeDocument/2006/relationships/image" Target="../media/image1452.png"/><Relationship Id="rId9" Type="http://schemas.openxmlformats.org/officeDocument/2006/relationships/image" Target="../media/image150.png"/><Relationship Id="rId14" Type="http://schemas.openxmlformats.org/officeDocument/2006/relationships/image" Target="../media/image18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83.png"/><Relationship Id="rId3" Type="http://schemas.openxmlformats.org/officeDocument/2006/relationships/image" Target="../media/image1442.png"/><Relationship Id="rId7" Type="http://schemas.openxmlformats.org/officeDocument/2006/relationships/image" Target="../media/image1482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11" Type="http://schemas.openxmlformats.org/officeDocument/2006/relationships/image" Target="../media/image152.png"/><Relationship Id="rId5" Type="http://schemas.openxmlformats.org/officeDocument/2006/relationships/image" Target="../media/image1462.png"/><Relationship Id="rId15" Type="http://schemas.openxmlformats.org/officeDocument/2006/relationships/image" Target="../media/image185.png"/><Relationship Id="rId10" Type="http://schemas.openxmlformats.org/officeDocument/2006/relationships/image" Target="../media/image151.png"/><Relationship Id="rId4" Type="http://schemas.openxmlformats.org/officeDocument/2006/relationships/image" Target="../media/image1452.png"/><Relationship Id="rId9" Type="http://schemas.openxmlformats.org/officeDocument/2006/relationships/image" Target="../media/image150.png"/><Relationship Id="rId14" Type="http://schemas.openxmlformats.org/officeDocument/2006/relationships/image" Target="../media/image18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26" Type="http://schemas.openxmlformats.org/officeDocument/2006/relationships/image" Target="../media/image204.png"/><Relationship Id="rId3" Type="http://schemas.openxmlformats.org/officeDocument/2006/relationships/image" Target="../media/image1442.png"/><Relationship Id="rId21" Type="http://schemas.openxmlformats.org/officeDocument/2006/relationships/image" Target="../media/image199.png"/><Relationship Id="rId7" Type="http://schemas.openxmlformats.org/officeDocument/2006/relationships/image" Target="../media/image1482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5" Type="http://schemas.openxmlformats.org/officeDocument/2006/relationships/image" Target="../media/image20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11" Type="http://schemas.openxmlformats.org/officeDocument/2006/relationships/image" Target="../media/image152.png"/><Relationship Id="rId24" Type="http://schemas.openxmlformats.org/officeDocument/2006/relationships/image" Target="../media/image202.png"/><Relationship Id="rId32" Type="http://schemas.openxmlformats.org/officeDocument/2006/relationships/image" Target="../media/image210.png"/><Relationship Id="rId5" Type="http://schemas.openxmlformats.org/officeDocument/2006/relationships/image" Target="../media/image189.png"/><Relationship Id="rId15" Type="http://schemas.openxmlformats.org/officeDocument/2006/relationships/image" Target="../media/image193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10" Type="http://schemas.openxmlformats.org/officeDocument/2006/relationships/image" Target="../media/image151.png"/><Relationship Id="rId19" Type="http://schemas.openxmlformats.org/officeDocument/2006/relationships/image" Target="../media/image197.png"/><Relationship Id="rId31" Type="http://schemas.openxmlformats.org/officeDocument/2006/relationships/image" Target="../media/image209.png"/><Relationship Id="rId4" Type="http://schemas.openxmlformats.org/officeDocument/2006/relationships/image" Target="../media/image1452.png"/><Relationship Id="rId9" Type="http://schemas.openxmlformats.org/officeDocument/2006/relationships/image" Target="../media/image150.png"/><Relationship Id="rId14" Type="http://schemas.openxmlformats.org/officeDocument/2006/relationships/image" Target="../media/image192.pn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Relationship Id="rId30" Type="http://schemas.openxmlformats.org/officeDocument/2006/relationships/image" Target="../media/image208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.png"/><Relationship Id="rId18" Type="http://schemas.openxmlformats.org/officeDocument/2006/relationships/image" Target="../media/image213.png"/><Relationship Id="rId26" Type="http://schemas.openxmlformats.org/officeDocument/2006/relationships/image" Target="../media/image217.png"/><Relationship Id="rId3" Type="http://schemas.openxmlformats.org/officeDocument/2006/relationships/image" Target="../media/image1442.png"/><Relationship Id="rId21" Type="http://schemas.openxmlformats.org/officeDocument/2006/relationships/image" Target="../media/image192.png"/><Relationship Id="rId7" Type="http://schemas.openxmlformats.org/officeDocument/2006/relationships/image" Target="../media/image1482.png"/><Relationship Id="rId12" Type="http://schemas.openxmlformats.org/officeDocument/2006/relationships/image" Target="../media/image190.png"/><Relationship Id="rId17" Type="http://schemas.openxmlformats.org/officeDocument/2006/relationships/image" Target="../media/image202.png"/><Relationship Id="rId25" Type="http://schemas.openxmlformats.org/officeDocument/2006/relationships/image" Target="../media/image197.png"/><Relationship Id="rId33" Type="http://schemas.openxmlformats.org/officeDocument/2006/relationships/image" Target="../media/image222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99.png"/><Relationship Id="rId20" Type="http://schemas.openxmlformats.org/officeDocument/2006/relationships/image" Target="../media/image214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11" Type="http://schemas.openxmlformats.org/officeDocument/2006/relationships/image" Target="../media/image152.png"/><Relationship Id="rId24" Type="http://schemas.openxmlformats.org/officeDocument/2006/relationships/image" Target="../media/image216.png"/><Relationship Id="rId32" Type="http://schemas.openxmlformats.org/officeDocument/2006/relationships/image" Target="../media/image209.png"/><Relationship Id="rId5" Type="http://schemas.openxmlformats.org/officeDocument/2006/relationships/image" Target="../media/image189.png"/><Relationship Id="rId15" Type="http://schemas.openxmlformats.org/officeDocument/2006/relationships/image" Target="../media/image212.png"/><Relationship Id="rId23" Type="http://schemas.openxmlformats.org/officeDocument/2006/relationships/image" Target="../media/image196.png"/><Relationship Id="rId28" Type="http://schemas.openxmlformats.org/officeDocument/2006/relationships/image" Target="../media/image219.png"/><Relationship Id="rId10" Type="http://schemas.openxmlformats.org/officeDocument/2006/relationships/image" Target="../media/image151.png"/><Relationship Id="rId19" Type="http://schemas.openxmlformats.org/officeDocument/2006/relationships/image" Target="../media/image207.png"/><Relationship Id="rId31" Type="http://schemas.openxmlformats.org/officeDocument/2006/relationships/image" Target="../media/image221.png"/><Relationship Id="rId4" Type="http://schemas.openxmlformats.org/officeDocument/2006/relationships/image" Target="../media/image1452.png"/><Relationship Id="rId9" Type="http://schemas.openxmlformats.org/officeDocument/2006/relationships/image" Target="../media/image150.png"/><Relationship Id="rId14" Type="http://schemas.openxmlformats.org/officeDocument/2006/relationships/image" Target="../media/image211.png"/><Relationship Id="rId22" Type="http://schemas.openxmlformats.org/officeDocument/2006/relationships/image" Target="../media/image215.png"/><Relationship Id="rId27" Type="http://schemas.openxmlformats.org/officeDocument/2006/relationships/image" Target="../media/image218.png"/><Relationship Id="rId30" Type="http://schemas.openxmlformats.org/officeDocument/2006/relationships/image" Target="../media/image220.png"/><Relationship Id="rId8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26" Type="http://schemas.openxmlformats.org/officeDocument/2006/relationships/image" Target="../media/image246.png"/><Relationship Id="rId3" Type="http://schemas.openxmlformats.org/officeDocument/2006/relationships/image" Target="../media/image223.pn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5" Type="http://schemas.openxmlformats.org/officeDocument/2006/relationships/image" Target="../media/image245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29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24" Type="http://schemas.openxmlformats.org/officeDocument/2006/relationships/image" Target="../media/image244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248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Relationship Id="rId27" Type="http://schemas.openxmlformats.org/officeDocument/2006/relationships/image" Target="../media/image2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4.png"/><Relationship Id="rId18" Type="http://schemas.openxmlformats.org/officeDocument/2006/relationships/image" Target="../media/image251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3.png"/><Relationship Id="rId17" Type="http://schemas.openxmlformats.org/officeDocument/2006/relationships/image" Target="../media/image25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42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6.png"/><Relationship Id="rId18" Type="http://schemas.openxmlformats.org/officeDocument/2006/relationships/image" Target="../media/image271.png"/><Relationship Id="rId26" Type="http://schemas.openxmlformats.org/officeDocument/2006/relationships/image" Target="../media/image279.png"/><Relationship Id="rId3" Type="http://schemas.openxmlformats.org/officeDocument/2006/relationships/image" Target="../media/image256.png"/><Relationship Id="rId21" Type="http://schemas.openxmlformats.org/officeDocument/2006/relationships/image" Target="../media/image274.png"/><Relationship Id="rId34" Type="http://schemas.openxmlformats.org/officeDocument/2006/relationships/image" Target="../media/image287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70.png"/><Relationship Id="rId25" Type="http://schemas.openxmlformats.org/officeDocument/2006/relationships/image" Target="../media/image278.png"/><Relationship Id="rId33" Type="http://schemas.openxmlformats.org/officeDocument/2006/relationships/image" Target="../media/image286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69.png"/><Relationship Id="rId20" Type="http://schemas.openxmlformats.org/officeDocument/2006/relationships/image" Target="../media/image273.png"/><Relationship Id="rId29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24" Type="http://schemas.openxmlformats.org/officeDocument/2006/relationships/image" Target="../media/image277.png"/><Relationship Id="rId32" Type="http://schemas.openxmlformats.org/officeDocument/2006/relationships/image" Target="../media/image285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23" Type="http://schemas.openxmlformats.org/officeDocument/2006/relationships/image" Target="../media/image276.png"/><Relationship Id="rId28" Type="http://schemas.openxmlformats.org/officeDocument/2006/relationships/image" Target="../media/image281.png"/><Relationship Id="rId10" Type="http://schemas.openxmlformats.org/officeDocument/2006/relationships/image" Target="../media/image263.png"/><Relationship Id="rId19" Type="http://schemas.openxmlformats.org/officeDocument/2006/relationships/image" Target="../media/image272.png"/><Relationship Id="rId31" Type="http://schemas.openxmlformats.org/officeDocument/2006/relationships/image" Target="../media/image284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Relationship Id="rId22" Type="http://schemas.openxmlformats.org/officeDocument/2006/relationships/image" Target="../media/image275.png"/><Relationship Id="rId27" Type="http://schemas.openxmlformats.org/officeDocument/2006/relationships/image" Target="../media/image280.png"/><Relationship Id="rId30" Type="http://schemas.openxmlformats.org/officeDocument/2006/relationships/image" Target="../media/image283.png"/><Relationship Id="rId8" Type="http://schemas.openxmlformats.org/officeDocument/2006/relationships/image" Target="../media/image2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26" Type="http://schemas.openxmlformats.org/officeDocument/2006/relationships/image" Target="../media/image311.png"/><Relationship Id="rId3" Type="http://schemas.openxmlformats.org/officeDocument/2006/relationships/image" Target="../media/image288.png"/><Relationship Id="rId21" Type="http://schemas.openxmlformats.org/officeDocument/2006/relationships/image" Target="../media/image306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5" Type="http://schemas.openxmlformats.org/officeDocument/2006/relationships/image" Target="../media/image310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29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24" Type="http://schemas.openxmlformats.org/officeDocument/2006/relationships/image" Target="../media/image309.png"/><Relationship Id="rId32" Type="http://schemas.openxmlformats.org/officeDocument/2006/relationships/image" Target="../media/image317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23" Type="http://schemas.openxmlformats.org/officeDocument/2006/relationships/image" Target="../media/image308.png"/><Relationship Id="rId28" Type="http://schemas.openxmlformats.org/officeDocument/2006/relationships/image" Target="../media/image313.png"/><Relationship Id="rId10" Type="http://schemas.openxmlformats.org/officeDocument/2006/relationships/image" Target="../media/image295.png"/><Relationship Id="rId19" Type="http://schemas.openxmlformats.org/officeDocument/2006/relationships/image" Target="../media/image304.png"/><Relationship Id="rId31" Type="http://schemas.openxmlformats.org/officeDocument/2006/relationships/image" Target="../media/image316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Relationship Id="rId27" Type="http://schemas.openxmlformats.org/officeDocument/2006/relationships/image" Target="../media/image312.png"/><Relationship Id="rId30" Type="http://schemas.openxmlformats.org/officeDocument/2006/relationships/image" Target="../media/image31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1.png"/><Relationship Id="rId13" Type="http://schemas.openxmlformats.org/officeDocument/2006/relationships/image" Target="../media/image1291.png"/><Relationship Id="rId18" Type="http://schemas.openxmlformats.org/officeDocument/2006/relationships/image" Target="../media/image1341.png"/><Relationship Id="rId3" Type="http://schemas.openxmlformats.org/officeDocument/2006/relationships/image" Target="../media/image1191.png"/><Relationship Id="rId21" Type="http://schemas.openxmlformats.org/officeDocument/2006/relationships/image" Target="../media/image137.png"/><Relationship Id="rId7" Type="http://schemas.openxmlformats.org/officeDocument/2006/relationships/image" Target="../media/image1231.png"/><Relationship Id="rId12" Type="http://schemas.openxmlformats.org/officeDocument/2006/relationships/image" Target="../media/image1281.png"/><Relationship Id="rId17" Type="http://schemas.openxmlformats.org/officeDocument/2006/relationships/image" Target="../media/image1331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321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1.png"/><Relationship Id="rId11" Type="http://schemas.openxmlformats.org/officeDocument/2006/relationships/image" Target="../media/image1271.png"/><Relationship Id="rId5" Type="http://schemas.openxmlformats.org/officeDocument/2006/relationships/image" Target="../media/image1211.png"/><Relationship Id="rId15" Type="http://schemas.openxmlformats.org/officeDocument/2006/relationships/image" Target="../media/image1311.png"/><Relationship Id="rId23" Type="http://schemas.openxmlformats.org/officeDocument/2006/relationships/image" Target="../media/image1391.png"/><Relationship Id="rId10" Type="http://schemas.openxmlformats.org/officeDocument/2006/relationships/image" Target="../media/image1261.png"/><Relationship Id="rId19" Type="http://schemas.openxmlformats.org/officeDocument/2006/relationships/image" Target="../media/image1351.png"/><Relationship Id="rId4" Type="http://schemas.openxmlformats.org/officeDocument/2006/relationships/image" Target="../media/image1201.png"/><Relationship Id="rId9" Type="http://schemas.openxmlformats.org/officeDocument/2006/relationships/image" Target="../media/image1251.png"/><Relationship Id="rId14" Type="http://schemas.openxmlformats.org/officeDocument/2006/relationships/image" Target="../media/image1301.png"/><Relationship Id="rId22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1.png"/><Relationship Id="rId13" Type="http://schemas.openxmlformats.org/officeDocument/2006/relationships/image" Target="../media/image1501.png"/><Relationship Id="rId18" Type="http://schemas.openxmlformats.org/officeDocument/2006/relationships/image" Target="../media/image1551.png"/><Relationship Id="rId3" Type="http://schemas.openxmlformats.org/officeDocument/2006/relationships/image" Target="../media/image1401.png"/><Relationship Id="rId21" Type="http://schemas.openxmlformats.org/officeDocument/2006/relationships/image" Target="../media/image1581.png"/><Relationship Id="rId7" Type="http://schemas.openxmlformats.org/officeDocument/2006/relationships/image" Target="../media/image1441.png"/><Relationship Id="rId12" Type="http://schemas.openxmlformats.org/officeDocument/2006/relationships/image" Target="../media/image1491.png"/><Relationship Id="rId17" Type="http://schemas.openxmlformats.org/officeDocument/2006/relationships/image" Target="../media/image1541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531.png"/><Relationship Id="rId20" Type="http://schemas.openxmlformats.org/officeDocument/2006/relationships/image" Target="../media/image15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1.png"/><Relationship Id="rId11" Type="http://schemas.openxmlformats.org/officeDocument/2006/relationships/image" Target="../media/image1481.png"/><Relationship Id="rId5" Type="http://schemas.openxmlformats.org/officeDocument/2006/relationships/image" Target="../media/image1421.png"/><Relationship Id="rId15" Type="http://schemas.openxmlformats.org/officeDocument/2006/relationships/image" Target="../media/image1521.png"/><Relationship Id="rId10" Type="http://schemas.openxmlformats.org/officeDocument/2006/relationships/image" Target="../media/image1471.png"/><Relationship Id="rId19" Type="http://schemas.openxmlformats.org/officeDocument/2006/relationships/image" Target="../media/image1561.png"/><Relationship Id="rId4" Type="http://schemas.openxmlformats.org/officeDocument/2006/relationships/image" Target="../media/image1411.png"/><Relationship Id="rId9" Type="http://schemas.openxmlformats.org/officeDocument/2006/relationships/image" Target="../media/image1461.png"/><Relationship Id="rId14" Type="http://schemas.openxmlformats.org/officeDocument/2006/relationships/image" Target="../media/image1511.png"/><Relationship Id="rId22" Type="http://schemas.openxmlformats.org/officeDocument/2006/relationships/image" Target="../media/image159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1.png"/><Relationship Id="rId13" Type="http://schemas.openxmlformats.org/officeDocument/2006/relationships/image" Target="../media/image1501.png"/><Relationship Id="rId18" Type="http://schemas.openxmlformats.org/officeDocument/2006/relationships/image" Target="../media/image1551.png"/><Relationship Id="rId3" Type="http://schemas.openxmlformats.org/officeDocument/2006/relationships/image" Target="../media/image1401.png"/><Relationship Id="rId21" Type="http://schemas.openxmlformats.org/officeDocument/2006/relationships/image" Target="../media/image1581.png"/><Relationship Id="rId7" Type="http://schemas.openxmlformats.org/officeDocument/2006/relationships/image" Target="../media/image1441.png"/><Relationship Id="rId12" Type="http://schemas.openxmlformats.org/officeDocument/2006/relationships/image" Target="../media/image1491.png"/><Relationship Id="rId17" Type="http://schemas.openxmlformats.org/officeDocument/2006/relationships/image" Target="../media/image1541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531.png"/><Relationship Id="rId20" Type="http://schemas.openxmlformats.org/officeDocument/2006/relationships/image" Target="../media/image15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1.png"/><Relationship Id="rId11" Type="http://schemas.openxmlformats.org/officeDocument/2006/relationships/image" Target="../media/image1481.png"/><Relationship Id="rId5" Type="http://schemas.openxmlformats.org/officeDocument/2006/relationships/image" Target="../media/image1421.png"/><Relationship Id="rId15" Type="http://schemas.openxmlformats.org/officeDocument/2006/relationships/image" Target="../media/image1521.png"/><Relationship Id="rId23" Type="http://schemas.openxmlformats.org/officeDocument/2006/relationships/image" Target="../media/image1601.png"/><Relationship Id="rId10" Type="http://schemas.openxmlformats.org/officeDocument/2006/relationships/image" Target="../media/image1471.png"/><Relationship Id="rId19" Type="http://schemas.openxmlformats.org/officeDocument/2006/relationships/image" Target="../media/image1561.png"/><Relationship Id="rId4" Type="http://schemas.openxmlformats.org/officeDocument/2006/relationships/image" Target="../media/image1411.png"/><Relationship Id="rId9" Type="http://schemas.openxmlformats.org/officeDocument/2006/relationships/image" Target="../media/image1461.png"/><Relationship Id="rId14" Type="http://schemas.openxmlformats.org/officeDocument/2006/relationships/image" Target="../media/image1511.png"/><Relationship Id="rId22" Type="http://schemas.openxmlformats.org/officeDocument/2006/relationships/image" Target="../media/image159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1.png"/><Relationship Id="rId13" Type="http://schemas.openxmlformats.org/officeDocument/2006/relationships/image" Target="../media/image1711.png"/><Relationship Id="rId18" Type="http://schemas.openxmlformats.org/officeDocument/2006/relationships/image" Target="../media/image1761.png"/><Relationship Id="rId3" Type="http://schemas.openxmlformats.org/officeDocument/2006/relationships/image" Target="../media/image1611.png"/><Relationship Id="rId21" Type="http://schemas.openxmlformats.org/officeDocument/2006/relationships/image" Target="../media/image1791.png"/><Relationship Id="rId7" Type="http://schemas.openxmlformats.org/officeDocument/2006/relationships/image" Target="../media/image1651.png"/><Relationship Id="rId12" Type="http://schemas.openxmlformats.org/officeDocument/2006/relationships/image" Target="../media/image1701.png"/><Relationship Id="rId17" Type="http://schemas.openxmlformats.org/officeDocument/2006/relationships/image" Target="../media/image1751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741.png"/><Relationship Id="rId20" Type="http://schemas.openxmlformats.org/officeDocument/2006/relationships/image" Target="../media/image17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1.png"/><Relationship Id="rId11" Type="http://schemas.openxmlformats.org/officeDocument/2006/relationships/image" Target="../media/image1691.png"/><Relationship Id="rId5" Type="http://schemas.openxmlformats.org/officeDocument/2006/relationships/image" Target="../media/image1631.png"/><Relationship Id="rId15" Type="http://schemas.openxmlformats.org/officeDocument/2006/relationships/image" Target="../media/image1731.png"/><Relationship Id="rId10" Type="http://schemas.openxmlformats.org/officeDocument/2006/relationships/image" Target="../media/image1681.png"/><Relationship Id="rId19" Type="http://schemas.openxmlformats.org/officeDocument/2006/relationships/image" Target="../media/image1771.png"/><Relationship Id="rId4" Type="http://schemas.openxmlformats.org/officeDocument/2006/relationships/image" Target="../media/image1621.png"/><Relationship Id="rId9" Type="http://schemas.openxmlformats.org/officeDocument/2006/relationships/image" Target="../media/image1671.png"/><Relationship Id="rId14" Type="http://schemas.openxmlformats.org/officeDocument/2006/relationships/image" Target="../media/image1721.png"/><Relationship Id="rId22" Type="http://schemas.openxmlformats.org/officeDocument/2006/relationships/image" Target="../media/image180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1.png"/><Relationship Id="rId13" Type="http://schemas.openxmlformats.org/officeDocument/2006/relationships/image" Target="../media/image1911.png"/><Relationship Id="rId18" Type="http://schemas.openxmlformats.org/officeDocument/2006/relationships/image" Target="../media/image1961.png"/><Relationship Id="rId3" Type="http://schemas.openxmlformats.org/officeDocument/2006/relationships/image" Target="../media/image1811.png"/><Relationship Id="rId21" Type="http://schemas.openxmlformats.org/officeDocument/2006/relationships/image" Target="../media/image1991.png"/><Relationship Id="rId7" Type="http://schemas.openxmlformats.org/officeDocument/2006/relationships/image" Target="../media/image1851.png"/><Relationship Id="rId12" Type="http://schemas.openxmlformats.org/officeDocument/2006/relationships/image" Target="../media/image1901.png"/><Relationship Id="rId17" Type="http://schemas.openxmlformats.org/officeDocument/2006/relationships/image" Target="../media/image1951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941.png"/><Relationship Id="rId20" Type="http://schemas.openxmlformats.org/officeDocument/2006/relationships/image" Target="../media/image1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1.png"/><Relationship Id="rId11" Type="http://schemas.openxmlformats.org/officeDocument/2006/relationships/image" Target="../media/image1891.png"/><Relationship Id="rId5" Type="http://schemas.openxmlformats.org/officeDocument/2006/relationships/image" Target="../media/image1831.png"/><Relationship Id="rId15" Type="http://schemas.openxmlformats.org/officeDocument/2006/relationships/image" Target="../media/image1931.png"/><Relationship Id="rId10" Type="http://schemas.openxmlformats.org/officeDocument/2006/relationships/image" Target="../media/image1881.png"/><Relationship Id="rId19" Type="http://schemas.openxmlformats.org/officeDocument/2006/relationships/image" Target="../media/image1971.png"/><Relationship Id="rId4" Type="http://schemas.openxmlformats.org/officeDocument/2006/relationships/image" Target="../media/image1821.png"/><Relationship Id="rId9" Type="http://schemas.openxmlformats.org/officeDocument/2006/relationships/image" Target="../media/image1871.png"/><Relationship Id="rId14" Type="http://schemas.openxmlformats.org/officeDocument/2006/relationships/image" Target="../media/image1921.png"/><Relationship Id="rId22" Type="http://schemas.openxmlformats.org/officeDocument/2006/relationships/image" Target="../media/image200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1.png"/><Relationship Id="rId13" Type="http://schemas.openxmlformats.org/officeDocument/2006/relationships/image" Target="../media/image1911.png"/><Relationship Id="rId18" Type="http://schemas.openxmlformats.org/officeDocument/2006/relationships/image" Target="../media/image1961.png"/><Relationship Id="rId3" Type="http://schemas.openxmlformats.org/officeDocument/2006/relationships/image" Target="../media/image1811.png"/><Relationship Id="rId21" Type="http://schemas.openxmlformats.org/officeDocument/2006/relationships/image" Target="../media/image1991.png"/><Relationship Id="rId7" Type="http://schemas.openxmlformats.org/officeDocument/2006/relationships/image" Target="../media/image1851.png"/><Relationship Id="rId12" Type="http://schemas.openxmlformats.org/officeDocument/2006/relationships/image" Target="../media/image1901.png"/><Relationship Id="rId17" Type="http://schemas.openxmlformats.org/officeDocument/2006/relationships/image" Target="../media/image1951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941.png"/><Relationship Id="rId20" Type="http://schemas.openxmlformats.org/officeDocument/2006/relationships/image" Target="../media/image1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1.png"/><Relationship Id="rId11" Type="http://schemas.openxmlformats.org/officeDocument/2006/relationships/image" Target="../media/image1891.png"/><Relationship Id="rId5" Type="http://schemas.openxmlformats.org/officeDocument/2006/relationships/image" Target="../media/image1831.png"/><Relationship Id="rId15" Type="http://schemas.openxmlformats.org/officeDocument/2006/relationships/image" Target="../media/image1931.png"/><Relationship Id="rId10" Type="http://schemas.openxmlformats.org/officeDocument/2006/relationships/image" Target="../media/image1881.png"/><Relationship Id="rId19" Type="http://schemas.openxmlformats.org/officeDocument/2006/relationships/image" Target="../media/image1971.png"/><Relationship Id="rId4" Type="http://schemas.openxmlformats.org/officeDocument/2006/relationships/image" Target="../media/image1821.png"/><Relationship Id="rId9" Type="http://schemas.openxmlformats.org/officeDocument/2006/relationships/image" Target="../media/image1871.png"/><Relationship Id="rId14" Type="http://schemas.openxmlformats.org/officeDocument/2006/relationships/image" Target="../media/image1921.png"/><Relationship Id="rId22" Type="http://schemas.openxmlformats.org/officeDocument/2006/relationships/image" Target="../media/image200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1.png"/><Relationship Id="rId13" Type="http://schemas.openxmlformats.org/officeDocument/2006/relationships/image" Target="../media/image2111.png"/><Relationship Id="rId18" Type="http://schemas.openxmlformats.org/officeDocument/2006/relationships/image" Target="../media/image2161.png"/><Relationship Id="rId3" Type="http://schemas.openxmlformats.org/officeDocument/2006/relationships/image" Target="../media/image2011.png"/><Relationship Id="rId21" Type="http://schemas.openxmlformats.org/officeDocument/2006/relationships/image" Target="../media/image2191.png"/><Relationship Id="rId7" Type="http://schemas.openxmlformats.org/officeDocument/2006/relationships/image" Target="../media/image2051.png"/><Relationship Id="rId12" Type="http://schemas.openxmlformats.org/officeDocument/2006/relationships/image" Target="../media/image2101.png"/><Relationship Id="rId17" Type="http://schemas.openxmlformats.org/officeDocument/2006/relationships/image" Target="../media/image2151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141.png"/><Relationship Id="rId20" Type="http://schemas.openxmlformats.org/officeDocument/2006/relationships/image" Target="../media/image2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1.png"/><Relationship Id="rId11" Type="http://schemas.openxmlformats.org/officeDocument/2006/relationships/image" Target="../media/image2091.png"/><Relationship Id="rId5" Type="http://schemas.openxmlformats.org/officeDocument/2006/relationships/image" Target="../media/image2031.png"/><Relationship Id="rId15" Type="http://schemas.openxmlformats.org/officeDocument/2006/relationships/image" Target="../media/image2131.png"/><Relationship Id="rId10" Type="http://schemas.openxmlformats.org/officeDocument/2006/relationships/image" Target="../media/image2081.png"/><Relationship Id="rId19" Type="http://schemas.openxmlformats.org/officeDocument/2006/relationships/image" Target="../media/image2171.png"/><Relationship Id="rId4" Type="http://schemas.openxmlformats.org/officeDocument/2006/relationships/image" Target="../media/image2021.png"/><Relationship Id="rId9" Type="http://schemas.openxmlformats.org/officeDocument/2006/relationships/image" Target="../media/image2071.png"/><Relationship Id="rId14" Type="http://schemas.openxmlformats.org/officeDocument/2006/relationships/image" Target="../media/image2121.png"/><Relationship Id="rId22" Type="http://schemas.openxmlformats.org/officeDocument/2006/relationships/image" Target="../media/image220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1.png"/><Relationship Id="rId13" Type="http://schemas.openxmlformats.org/officeDocument/2006/relationships/image" Target="../media/image2111.png"/><Relationship Id="rId18" Type="http://schemas.openxmlformats.org/officeDocument/2006/relationships/image" Target="../media/image2161.png"/><Relationship Id="rId3" Type="http://schemas.openxmlformats.org/officeDocument/2006/relationships/image" Target="../media/image2011.png"/><Relationship Id="rId21" Type="http://schemas.openxmlformats.org/officeDocument/2006/relationships/image" Target="../media/image2191.png"/><Relationship Id="rId7" Type="http://schemas.openxmlformats.org/officeDocument/2006/relationships/image" Target="../media/image2051.png"/><Relationship Id="rId12" Type="http://schemas.openxmlformats.org/officeDocument/2006/relationships/image" Target="../media/image2101.png"/><Relationship Id="rId17" Type="http://schemas.openxmlformats.org/officeDocument/2006/relationships/image" Target="../media/image2151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2141.png"/><Relationship Id="rId20" Type="http://schemas.openxmlformats.org/officeDocument/2006/relationships/image" Target="../media/image2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1.png"/><Relationship Id="rId11" Type="http://schemas.openxmlformats.org/officeDocument/2006/relationships/image" Target="../media/image2091.png"/><Relationship Id="rId5" Type="http://schemas.openxmlformats.org/officeDocument/2006/relationships/image" Target="../media/image2031.png"/><Relationship Id="rId15" Type="http://schemas.openxmlformats.org/officeDocument/2006/relationships/image" Target="../media/image2131.png"/><Relationship Id="rId10" Type="http://schemas.openxmlformats.org/officeDocument/2006/relationships/image" Target="../media/image2081.png"/><Relationship Id="rId19" Type="http://schemas.openxmlformats.org/officeDocument/2006/relationships/image" Target="../media/image2171.png"/><Relationship Id="rId4" Type="http://schemas.openxmlformats.org/officeDocument/2006/relationships/image" Target="../media/image2021.png"/><Relationship Id="rId9" Type="http://schemas.openxmlformats.org/officeDocument/2006/relationships/image" Target="../media/image2071.png"/><Relationship Id="rId14" Type="http://schemas.openxmlformats.org/officeDocument/2006/relationships/image" Target="../media/image2121.png"/><Relationship Id="rId22" Type="http://schemas.openxmlformats.org/officeDocument/2006/relationships/image" Target="../media/image22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1.png"/><Relationship Id="rId13" Type="http://schemas.openxmlformats.org/officeDocument/2006/relationships/image" Target="../media/image2311.png"/><Relationship Id="rId18" Type="http://schemas.openxmlformats.org/officeDocument/2006/relationships/image" Target="../media/image2361.png"/><Relationship Id="rId3" Type="http://schemas.openxmlformats.org/officeDocument/2006/relationships/image" Target="../media/image2211.png"/><Relationship Id="rId21" Type="http://schemas.openxmlformats.org/officeDocument/2006/relationships/image" Target="../media/image2391.png"/><Relationship Id="rId7" Type="http://schemas.openxmlformats.org/officeDocument/2006/relationships/image" Target="../media/image2251.png"/><Relationship Id="rId12" Type="http://schemas.openxmlformats.org/officeDocument/2006/relationships/image" Target="../media/image2301.png"/><Relationship Id="rId17" Type="http://schemas.openxmlformats.org/officeDocument/2006/relationships/image" Target="../media/image2351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2341.png"/><Relationship Id="rId20" Type="http://schemas.openxmlformats.org/officeDocument/2006/relationships/image" Target="../media/image2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1.png"/><Relationship Id="rId11" Type="http://schemas.openxmlformats.org/officeDocument/2006/relationships/image" Target="../media/image2291.png"/><Relationship Id="rId24" Type="http://schemas.openxmlformats.org/officeDocument/2006/relationships/image" Target="../media/image2421.png"/><Relationship Id="rId5" Type="http://schemas.openxmlformats.org/officeDocument/2006/relationships/image" Target="../media/image2231.png"/><Relationship Id="rId15" Type="http://schemas.openxmlformats.org/officeDocument/2006/relationships/image" Target="../media/image2331.png"/><Relationship Id="rId23" Type="http://schemas.openxmlformats.org/officeDocument/2006/relationships/image" Target="../media/image2411.png"/><Relationship Id="rId10" Type="http://schemas.openxmlformats.org/officeDocument/2006/relationships/image" Target="../media/image2281.png"/><Relationship Id="rId19" Type="http://schemas.openxmlformats.org/officeDocument/2006/relationships/image" Target="../media/image2371.png"/><Relationship Id="rId4" Type="http://schemas.openxmlformats.org/officeDocument/2006/relationships/image" Target="../media/image2221.png"/><Relationship Id="rId9" Type="http://schemas.openxmlformats.org/officeDocument/2006/relationships/image" Target="../media/image2271.png"/><Relationship Id="rId14" Type="http://schemas.openxmlformats.org/officeDocument/2006/relationships/image" Target="../media/image2321.png"/><Relationship Id="rId22" Type="http://schemas.openxmlformats.org/officeDocument/2006/relationships/image" Target="../media/image240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1.png"/><Relationship Id="rId13" Type="http://schemas.openxmlformats.org/officeDocument/2006/relationships/image" Target="../media/image2311.png"/><Relationship Id="rId18" Type="http://schemas.openxmlformats.org/officeDocument/2006/relationships/image" Target="../media/image2361.png"/><Relationship Id="rId3" Type="http://schemas.openxmlformats.org/officeDocument/2006/relationships/image" Target="../media/image2211.png"/><Relationship Id="rId21" Type="http://schemas.openxmlformats.org/officeDocument/2006/relationships/image" Target="../media/image2391.png"/><Relationship Id="rId7" Type="http://schemas.openxmlformats.org/officeDocument/2006/relationships/image" Target="../media/image2251.png"/><Relationship Id="rId12" Type="http://schemas.openxmlformats.org/officeDocument/2006/relationships/image" Target="../media/image2301.png"/><Relationship Id="rId17" Type="http://schemas.openxmlformats.org/officeDocument/2006/relationships/image" Target="../media/image2351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2341.png"/><Relationship Id="rId20" Type="http://schemas.openxmlformats.org/officeDocument/2006/relationships/image" Target="../media/image2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1.png"/><Relationship Id="rId11" Type="http://schemas.openxmlformats.org/officeDocument/2006/relationships/image" Target="../media/image2291.png"/><Relationship Id="rId24" Type="http://schemas.openxmlformats.org/officeDocument/2006/relationships/image" Target="../media/image2421.png"/><Relationship Id="rId5" Type="http://schemas.openxmlformats.org/officeDocument/2006/relationships/image" Target="../media/image2231.png"/><Relationship Id="rId15" Type="http://schemas.openxmlformats.org/officeDocument/2006/relationships/image" Target="../media/image2331.png"/><Relationship Id="rId23" Type="http://schemas.openxmlformats.org/officeDocument/2006/relationships/image" Target="../media/image2411.png"/><Relationship Id="rId10" Type="http://schemas.openxmlformats.org/officeDocument/2006/relationships/image" Target="../media/image2281.png"/><Relationship Id="rId19" Type="http://schemas.openxmlformats.org/officeDocument/2006/relationships/image" Target="../media/image2371.png"/><Relationship Id="rId4" Type="http://schemas.openxmlformats.org/officeDocument/2006/relationships/image" Target="../media/image2221.png"/><Relationship Id="rId9" Type="http://schemas.openxmlformats.org/officeDocument/2006/relationships/image" Target="../media/image2271.png"/><Relationship Id="rId14" Type="http://schemas.openxmlformats.org/officeDocument/2006/relationships/image" Target="../media/image2321.png"/><Relationship Id="rId22" Type="http://schemas.openxmlformats.org/officeDocument/2006/relationships/image" Target="../media/image240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1.png"/><Relationship Id="rId13" Type="http://schemas.openxmlformats.org/officeDocument/2006/relationships/image" Target="../media/image2311.png"/><Relationship Id="rId18" Type="http://schemas.openxmlformats.org/officeDocument/2006/relationships/image" Target="../media/image2361.png"/><Relationship Id="rId3" Type="http://schemas.openxmlformats.org/officeDocument/2006/relationships/image" Target="../media/image2211.png"/><Relationship Id="rId21" Type="http://schemas.openxmlformats.org/officeDocument/2006/relationships/image" Target="../media/image2391.png"/><Relationship Id="rId7" Type="http://schemas.openxmlformats.org/officeDocument/2006/relationships/image" Target="../media/image2251.png"/><Relationship Id="rId12" Type="http://schemas.openxmlformats.org/officeDocument/2006/relationships/image" Target="../media/image2301.png"/><Relationship Id="rId17" Type="http://schemas.openxmlformats.org/officeDocument/2006/relationships/image" Target="../media/image2351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2341.png"/><Relationship Id="rId20" Type="http://schemas.openxmlformats.org/officeDocument/2006/relationships/image" Target="../media/image2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1.png"/><Relationship Id="rId11" Type="http://schemas.openxmlformats.org/officeDocument/2006/relationships/image" Target="../media/image2291.png"/><Relationship Id="rId24" Type="http://schemas.openxmlformats.org/officeDocument/2006/relationships/image" Target="../media/image2421.png"/><Relationship Id="rId5" Type="http://schemas.openxmlformats.org/officeDocument/2006/relationships/image" Target="../media/image2231.png"/><Relationship Id="rId15" Type="http://schemas.openxmlformats.org/officeDocument/2006/relationships/image" Target="../media/image2331.png"/><Relationship Id="rId23" Type="http://schemas.openxmlformats.org/officeDocument/2006/relationships/image" Target="../media/image2431.png"/><Relationship Id="rId10" Type="http://schemas.openxmlformats.org/officeDocument/2006/relationships/image" Target="../media/image2281.png"/><Relationship Id="rId19" Type="http://schemas.openxmlformats.org/officeDocument/2006/relationships/image" Target="../media/image2371.png"/><Relationship Id="rId4" Type="http://schemas.openxmlformats.org/officeDocument/2006/relationships/image" Target="../media/image2221.png"/><Relationship Id="rId9" Type="http://schemas.openxmlformats.org/officeDocument/2006/relationships/image" Target="../media/image2271.png"/><Relationship Id="rId14" Type="http://schemas.openxmlformats.org/officeDocument/2006/relationships/image" Target="../media/image2321.png"/><Relationship Id="rId22" Type="http://schemas.openxmlformats.org/officeDocument/2006/relationships/image" Target="../media/image24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1.png"/><Relationship Id="rId13" Type="http://schemas.openxmlformats.org/officeDocument/2006/relationships/image" Target="../media/image2311.png"/><Relationship Id="rId18" Type="http://schemas.openxmlformats.org/officeDocument/2006/relationships/image" Target="../media/image2361.png"/><Relationship Id="rId3" Type="http://schemas.openxmlformats.org/officeDocument/2006/relationships/image" Target="../media/image2211.png"/><Relationship Id="rId21" Type="http://schemas.openxmlformats.org/officeDocument/2006/relationships/image" Target="../media/image2391.png"/><Relationship Id="rId7" Type="http://schemas.openxmlformats.org/officeDocument/2006/relationships/image" Target="../media/image2251.png"/><Relationship Id="rId12" Type="http://schemas.openxmlformats.org/officeDocument/2006/relationships/image" Target="../media/image2301.png"/><Relationship Id="rId17" Type="http://schemas.openxmlformats.org/officeDocument/2006/relationships/image" Target="../media/image2351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2341.png"/><Relationship Id="rId20" Type="http://schemas.openxmlformats.org/officeDocument/2006/relationships/image" Target="../media/image2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1.png"/><Relationship Id="rId11" Type="http://schemas.openxmlformats.org/officeDocument/2006/relationships/image" Target="../media/image2291.png"/><Relationship Id="rId24" Type="http://schemas.openxmlformats.org/officeDocument/2006/relationships/image" Target="../media/image2421.png"/><Relationship Id="rId5" Type="http://schemas.openxmlformats.org/officeDocument/2006/relationships/image" Target="../media/image2231.png"/><Relationship Id="rId15" Type="http://schemas.openxmlformats.org/officeDocument/2006/relationships/image" Target="../media/image2331.png"/><Relationship Id="rId23" Type="http://schemas.openxmlformats.org/officeDocument/2006/relationships/image" Target="../media/image2431.png"/><Relationship Id="rId10" Type="http://schemas.openxmlformats.org/officeDocument/2006/relationships/image" Target="../media/image2281.png"/><Relationship Id="rId19" Type="http://schemas.openxmlformats.org/officeDocument/2006/relationships/image" Target="../media/image2371.png"/><Relationship Id="rId4" Type="http://schemas.openxmlformats.org/officeDocument/2006/relationships/image" Target="../media/image2221.png"/><Relationship Id="rId9" Type="http://schemas.openxmlformats.org/officeDocument/2006/relationships/image" Target="../media/image2271.png"/><Relationship Id="rId14" Type="http://schemas.openxmlformats.org/officeDocument/2006/relationships/image" Target="../media/image2321.png"/><Relationship Id="rId22" Type="http://schemas.openxmlformats.org/officeDocument/2006/relationships/image" Target="../media/image240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1.png"/><Relationship Id="rId13" Type="http://schemas.openxmlformats.org/officeDocument/2006/relationships/image" Target="../media/image2541.png"/><Relationship Id="rId18" Type="http://schemas.openxmlformats.org/officeDocument/2006/relationships/image" Target="../media/image2591.png"/><Relationship Id="rId3" Type="http://schemas.openxmlformats.org/officeDocument/2006/relationships/image" Target="../media/image2441.png"/><Relationship Id="rId21" Type="http://schemas.openxmlformats.org/officeDocument/2006/relationships/image" Target="../media/image2621.png"/><Relationship Id="rId7" Type="http://schemas.openxmlformats.org/officeDocument/2006/relationships/image" Target="../media/image2481.png"/><Relationship Id="rId12" Type="http://schemas.openxmlformats.org/officeDocument/2006/relationships/image" Target="../media/image2531.png"/><Relationship Id="rId17" Type="http://schemas.openxmlformats.org/officeDocument/2006/relationships/image" Target="../media/image2581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2571.png"/><Relationship Id="rId20" Type="http://schemas.openxmlformats.org/officeDocument/2006/relationships/image" Target="../media/image2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1.png"/><Relationship Id="rId11" Type="http://schemas.openxmlformats.org/officeDocument/2006/relationships/image" Target="../media/image2521.png"/><Relationship Id="rId24" Type="http://schemas.openxmlformats.org/officeDocument/2006/relationships/image" Target="../media/image2651.png"/><Relationship Id="rId5" Type="http://schemas.openxmlformats.org/officeDocument/2006/relationships/image" Target="../media/image2461.png"/><Relationship Id="rId15" Type="http://schemas.openxmlformats.org/officeDocument/2006/relationships/image" Target="../media/image2561.png"/><Relationship Id="rId23" Type="http://schemas.openxmlformats.org/officeDocument/2006/relationships/image" Target="../media/image2641.png"/><Relationship Id="rId10" Type="http://schemas.openxmlformats.org/officeDocument/2006/relationships/image" Target="../media/image2511.png"/><Relationship Id="rId19" Type="http://schemas.openxmlformats.org/officeDocument/2006/relationships/image" Target="../media/image2601.png"/><Relationship Id="rId4" Type="http://schemas.openxmlformats.org/officeDocument/2006/relationships/image" Target="../media/image2451.png"/><Relationship Id="rId9" Type="http://schemas.openxmlformats.org/officeDocument/2006/relationships/image" Target="../media/image2501.png"/><Relationship Id="rId14" Type="http://schemas.openxmlformats.org/officeDocument/2006/relationships/image" Target="../media/image2551.png"/><Relationship Id="rId22" Type="http://schemas.openxmlformats.org/officeDocument/2006/relationships/image" Target="../media/image263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1.png"/><Relationship Id="rId13" Type="http://schemas.openxmlformats.org/officeDocument/2006/relationships/image" Target="../media/image2761.png"/><Relationship Id="rId18" Type="http://schemas.openxmlformats.org/officeDocument/2006/relationships/image" Target="../media/image2812.png"/><Relationship Id="rId26" Type="http://schemas.openxmlformats.org/officeDocument/2006/relationships/image" Target="../media/image2891.png"/><Relationship Id="rId3" Type="http://schemas.openxmlformats.org/officeDocument/2006/relationships/image" Target="../media/image2661.png"/><Relationship Id="rId21" Type="http://schemas.openxmlformats.org/officeDocument/2006/relationships/image" Target="../media/image2842.png"/><Relationship Id="rId7" Type="http://schemas.openxmlformats.org/officeDocument/2006/relationships/image" Target="../media/image2701.png"/><Relationship Id="rId12" Type="http://schemas.openxmlformats.org/officeDocument/2006/relationships/image" Target="../media/image2751.png"/><Relationship Id="rId17" Type="http://schemas.openxmlformats.org/officeDocument/2006/relationships/image" Target="../media/image2802.png"/><Relationship Id="rId25" Type="http://schemas.openxmlformats.org/officeDocument/2006/relationships/image" Target="../media/image2881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2792.png"/><Relationship Id="rId20" Type="http://schemas.openxmlformats.org/officeDocument/2006/relationships/image" Target="../media/image28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1.png"/><Relationship Id="rId11" Type="http://schemas.openxmlformats.org/officeDocument/2006/relationships/image" Target="../media/image2741.png"/><Relationship Id="rId24" Type="http://schemas.openxmlformats.org/officeDocument/2006/relationships/image" Target="../media/image2871.png"/><Relationship Id="rId5" Type="http://schemas.openxmlformats.org/officeDocument/2006/relationships/image" Target="../media/image2681.png"/><Relationship Id="rId15" Type="http://schemas.openxmlformats.org/officeDocument/2006/relationships/image" Target="../media/image2782.png"/><Relationship Id="rId23" Type="http://schemas.openxmlformats.org/officeDocument/2006/relationships/image" Target="../media/image2861.png"/><Relationship Id="rId28" Type="http://schemas.openxmlformats.org/officeDocument/2006/relationships/image" Target="../media/image2911.png"/><Relationship Id="rId10" Type="http://schemas.openxmlformats.org/officeDocument/2006/relationships/image" Target="../media/image2731.png"/><Relationship Id="rId19" Type="http://schemas.openxmlformats.org/officeDocument/2006/relationships/image" Target="../media/image2822.png"/><Relationship Id="rId4" Type="http://schemas.openxmlformats.org/officeDocument/2006/relationships/image" Target="../media/image2671.png"/><Relationship Id="rId9" Type="http://schemas.openxmlformats.org/officeDocument/2006/relationships/image" Target="../media/image2721.png"/><Relationship Id="rId14" Type="http://schemas.openxmlformats.org/officeDocument/2006/relationships/image" Target="../media/image2771.png"/><Relationship Id="rId22" Type="http://schemas.openxmlformats.org/officeDocument/2006/relationships/image" Target="../media/image2851.png"/><Relationship Id="rId27" Type="http://schemas.openxmlformats.org/officeDocument/2006/relationships/image" Target="../media/image290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0.png"/><Relationship Id="rId18" Type="http://schemas.openxmlformats.org/officeDocument/2006/relationships/image" Target="../media/image1300.png"/><Relationship Id="rId26" Type="http://schemas.openxmlformats.org/officeDocument/2006/relationships/image" Target="../media/image1380.png"/><Relationship Id="rId39" Type="http://schemas.openxmlformats.org/officeDocument/2006/relationships/image" Target="../media/image1510.png"/><Relationship Id="rId21" Type="http://schemas.openxmlformats.org/officeDocument/2006/relationships/image" Target="../media/image1330.png"/><Relationship Id="rId34" Type="http://schemas.openxmlformats.org/officeDocument/2006/relationships/image" Target="../media/image1460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280.png"/><Relationship Id="rId20" Type="http://schemas.openxmlformats.org/officeDocument/2006/relationships/image" Target="../media/image1320.png"/><Relationship Id="rId29" Type="http://schemas.openxmlformats.org/officeDocument/2006/relationships/image" Target="../media/image1410.png"/><Relationship Id="rId41" Type="http://schemas.openxmlformats.org/officeDocument/2006/relationships/image" Target="../media/image1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11" Type="http://schemas.openxmlformats.org/officeDocument/2006/relationships/image" Target="../media/image1230.png"/><Relationship Id="rId24" Type="http://schemas.openxmlformats.org/officeDocument/2006/relationships/image" Target="../media/image1360.png"/><Relationship Id="rId32" Type="http://schemas.openxmlformats.org/officeDocument/2006/relationships/image" Target="../media/image1440.png"/><Relationship Id="rId37" Type="http://schemas.openxmlformats.org/officeDocument/2006/relationships/image" Target="../media/image1490.png"/><Relationship Id="rId40" Type="http://schemas.openxmlformats.org/officeDocument/2006/relationships/image" Target="../media/image1520.png"/><Relationship Id="rId5" Type="http://schemas.openxmlformats.org/officeDocument/2006/relationships/image" Target="../media/image1170.png"/><Relationship Id="rId15" Type="http://schemas.openxmlformats.org/officeDocument/2006/relationships/image" Target="../media/image1270.png"/><Relationship Id="rId23" Type="http://schemas.openxmlformats.org/officeDocument/2006/relationships/image" Target="../media/image1350.png"/><Relationship Id="rId28" Type="http://schemas.openxmlformats.org/officeDocument/2006/relationships/image" Target="../media/image1400.png"/><Relationship Id="rId36" Type="http://schemas.openxmlformats.org/officeDocument/2006/relationships/image" Target="../media/image1480.png"/><Relationship Id="rId10" Type="http://schemas.openxmlformats.org/officeDocument/2006/relationships/image" Target="../media/image1220.png"/><Relationship Id="rId19" Type="http://schemas.openxmlformats.org/officeDocument/2006/relationships/image" Target="../media/image1310.png"/><Relationship Id="rId31" Type="http://schemas.openxmlformats.org/officeDocument/2006/relationships/image" Target="../media/image1430.png"/><Relationship Id="rId4" Type="http://schemas.openxmlformats.org/officeDocument/2006/relationships/image" Target="../media/image1160.png"/><Relationship Id="rId9" Type="http://schemas.openxmlformats.org/officeDocument/2006/relationships/image" Target="../media/image1210.png"/><Relationship Id="rId14" Type="http://schemas.openxmlformats.org/officeDocument/2006/relationships/image" Target="../media/image1260.png"/><Relationship Id="rId22" Type="http://schemas.openxmlformats.org/officeDocument/2006/relationships/image" Target="../media/image1340.png"/><Relationship Id="rId27" Type="http://schemas.openxmlformats.org/officeDocument/2006/relationships/image" Target="../media/image1390.png"/><Relationship Id="rId30" Type="http://schemas.openxmlformats.org/officeDocument/2006/relationships/image" Target="../media/image1420.png"/><Relationship Id="rId35" Type="http://schemas.openxmlformats.org/officeDocument/2006/relationships/image" Target="../media/image1470.png"/><Relationship Id="rId8" Type="http://schemas.openxmlformats.org/officeDocument/2006/relationships/image" Target="../media/image1200.png"/><Relationship Id="rId3" Type="http://schemas.openxmlformats.org/officeDocument/2006/relationships/image" Target="../media/image1150.png"/><Relationship Id="rId12" Type="http://schemas.openxmlformats.org/officeDocument/2006/relationships/image" Target="../media/image1240.png"/><Relationship Id="rId17" Type="http://schemas.openxmlformats.org/officeDocument/2006/relationships/image" Target="../media/image1290.png"/><Relationship Id="rId25" Type="http://schemas.openxmlformats.org/officeDocument/2006/relationships/image" Target="../media/image1370.png"/><Relationship Id="rId33" Type="http://schemas.openxmlformats.org/officeDocument/2006/relationships/image" Target="../media/image1450.png"/><Relationship Id="rId38" Type="http://schemas.openxmlformats.org/officeDocument/2006/relationships/image" Target="../media/image150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0.png"/><Relationship Id="rId9" Type="http://schemas.openxmlformats.org/officeDocument/2006/relationships/image" Target="../media/image32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5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6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7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8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9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30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0.png"/></Relationships>
</file>

<file path=ppt/slides/_rels/slide8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2.png"/><Relationship Id="rId21" Type="http://schemas.openxmlformats.org/officeDocument/2006/relationships/image" Target="../media/image347.png"/><Relationship Id="rId42" Type="http://schemas.openxmlformats.org/officeDocument/2006/relationships/image" Target="../media/image368.png"/><Relationship Id="rId47" Type="http://schemas.openxmlformats.org/officeDocument/2006/relationships/image" Target="../media/image373.png"/><Relationship Id="rId63" Type="http://schemas.openxmlformats.org/officeDocument/2006/relationships/image" Target="../media/image389.png"/><Relationship Id="rId68" Type="http://schemas.openxmlformats.org/officeDocument/2006/relationships/image" Target="../media/image394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342.png"/><Relationship Id="rId29" Type="http://schemas.openxmlformats.org/officeDocument/2006/relationships/image" Target="../media/image355.png"/><Relationship Id="rId11" Type="http://schemas.openxmlformats.org/officeDocument/2006/relationships/image" Target="../media/image337.png"/><Relationship Id="rId24" Type="http://schemas.openxmlformats.org/officeDocument/2006/relationships/image" Target="../media/image350.png"/><Relationship Id="rId32" Type="http://schemas.openxmlformats.org/officeDocument/2006/relationships/image" Target="../media/image358.png"/><Relationship Id="rId37" Type="http://schemas.openxmlformats.org/officeDocument/2006/relationships/image" Target="../media/image363.png"/><Relationship Id="rId40" Type="http://schemas.openxmlformats.org/officeDocument/2006/relationships/image" Target="../media/image366.png"/><Relationship Id="rId45" Type="http://schemas.openxmlformats.org/officeDocument/2006/relationships/image" Target="../media/image371.png"/><Relationship Id="rId53" Type="http://schemas.openxmlformats.org/officeDocument/2006/relationships/image" Target="../media/image379.png"/><Relationship Id="rId58" Type="http://schemas.openxmlformats.org/officeDocument/2006/relationships/image" Target="../media/image384.png"/><Relationship Id="rId66" Type="http://schemas.openxmlformats.org/officeDocument/2006/relationships/image" Target="../media/image392.png"/><Relationship Id="rId5" Type="http://schemas.openxmlformats.org/officeDocument/2006/relationships/image" Target="../media/image331.png"/><Relationship Id="rId61" Type="http://schemas.openxmlformats.org/officeDocument/2006/relationships/image" Target="../media/image387.png"/><Relationship Id="rId19" Type="http://schemas.openxmlformats.org/officeDocument/2006/relationships/image" Target="../media/image34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Relationship Id="rId27" Type="http://schemas.openxmlformats.org/officeDocument/2006/relationships/image" Target="../media/image353.png"/><Relationship Id="rId30" Type="http://schemas.openxmlformats.org/officeDocument/2006/relationships/image" Target="../media/image356.png"/><Relationship Id="rId35" Type="http://schemas.openxmlformats.org/officeDocument/2006/relationships/image" Target="../media/image361.png"/><Relationship Id="rId43" Type="http://schemas.openxmlformats.org/officeDocument/2006/relationships/image" Target="../media/image369.png"/><Relationship Id="rId48" Type="http://schemas.openxmlformats.org/officeDocument/2006/relationships/image" Target="../media/image374.png"/><Relationship Id="rId56" Type="http://schemas.openxmlformats.org/officeDocument/2006/relationships/image" Target="../media/image382.png"/><Relationship Id="rId64" Type="http://schemas.openxmlformats.org/officeDocument/2006/relationships/image" Target="../media/image390.png"/><Relationship Id="rId69" Type="http://schemas.openxmlformats.org/officeDocument/2006/relationships/image" Target="../media/image395.png"/><Relationship Id="rId8" Type="http://schemas.openxmlformats.org/officeDocument/2006/relationships/image" Target="../media/image334.png"/><Relationship Id="rId51" Type="http://schemas.openxmlformats.org/officeDocument/2006/relationships/image" Target="../media/image377.png"/><Relationship Id="rId3" Type="http://schemas.openxmlformats.org/officeDocument/2006/relationships/image" Target="../media/image3290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33" Type="http://schemas.openxmlformats.org/officeDocument/2006/relationships/image" Target="../media/image359.png"/><Relationship Id="rId38" Type="http://schemas.openxmlformats.org/officeDocument/2006/relationships/image" Target="../media/image364.png"/><Relationship Id="rId46" Type="http://schemas.openxmlformats.org/officeDocument/2006/relationships/image" Target="../media/image372.png"/><Relationship Id="rId59" Type="http://schemas.openxmlformats.org/officeDocument/2006/relationships/image" Target="../media/image385.png"/><Relationship Id="rId67" Type="http://schemas.openxmlformats.org/officeDocument/2006/relationships/image" Target="../media/image393.png"/><Relationship Id="rId20" Type="http://schemas.openxmlformats.org/officeDocument/2006/relationships/image" Target="../media/image346.png"/><Relationship Id="rId41" Type="http://schemas.openxmlformats.org/officeDocument/2006/relationships/image" Target="../media/image367.png"/><Relationship Id="rId54" Type="http://schemas.openxmlformats.org/officeDocument/2006/relationships/image" Target="../media/image380.png"/><Relationship Id="rId6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15" Type="http://schemas.openxmlformats.org/officeDocument/2006/relationships/image" Target="../media/image341.png"/><Relationship Id="rId23" Type="http://schemas.openxmlformats.org/officeDocument/2006/relationships/image" Target="../media/image349.png"/><Relationship Id="rId28" Type="http://schemas.openxmlformats.org/officeDocument/2006/relationships/image" Target="../media/image354.png"/><Relationship Id="rId36" Type="http://schemas.openxmlformats.org/officeDocument/2006/relationships/image" Target="../media/image362.png"/><Relationship Id="rId49" Type="http://schemas.openxmlformats.org/officeDocument/2006/relationships/image" Target="../media/image375.png"/><Relationship Id="rId57" Type="http://schemas.openxmlformats.org/officeDocument/2006/relationships/image" Target="../media/image383.png"/><Relationship Id="rId10" Type="http://schemas.openxmlformats.org/officeDocument/2006/relationships/image" Target="../media/image336.png"/><Relationship Id="rId31" Type="http://schemas.openxmlformats.org/officeDocument/2006/relationships/image" Target="../media/image357.png"/><Relationship Id="rId44" Type="http://schemas.openxmlformats.org/officeDocument/2006/relationships/image" Target="../media/image370.png"/><Relationship Id="rId52" Type="http://schemas.openxmlformats.org/officeDocument/2006/relationships/image" Target="../media/image378.png"/><Relationship Id="rId60" Type="http://schemas.openxmlformats.org/officeDocument/2006/relationships/image" Target="../media/image386.png"/><Relationship Id="rId65" Type="http://schemas.openxmlformats.org/officeDocument/2006/relationships/image" Target="../media/image391.png"/><Relationship Id="rId4" Type="http://schemas.openxmlformats.org/officeDocument/2006/relationships/image" Target="../media/image3300.png"/><Relationship Id="rId9" Type="http://schemas.openxmlformats.org/officeDocument/2006/relationships/image" Target="../media/image335.png"/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39" Type="http://schemas.openxmlformats.org/officeDocument/2006/relationships/image" Target="../media/image365.png"/><Relationship Id="rId34" Type="http://schemas.openxmlformats.org/officeDocument/2006/relationships/image" Target="../media/image360.png"/><Relationship Id="rId50" Type="http://schemas.openxmlformats.org/officeDocument/2006/relationships/image" Target="../media/image376.png"/><Relationship Id="rId55" Type="http://schemas.openxmlformats.org/officeDocument/2006/relationships/image" Target="../media/image381.png"/></Relationships>
</file>

<file path=ppt/slides/_rels/slide8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9.png"/><Relationship Id="rId21" Type="http://schemas.openxmlformats.org/officeDocument/2006/relationships/image" Target="../media/image414.png"/><Relationship Id="rId42" Type="http://schemas.openxmlformats.org/officeDocument/2006/relationships/image" Target="../media/image435.png"/><Relationship Id="rId47" Type="http://schemas.openxmlformats.org/officeDocument/2006/relationships/image" Target="../media/image440.png"/><Relationship Id="rId63" Type="http://schemas.openxmlformats.org/officeDocument/2006/relationships/image" Target="../media/image456.png"/><Relationship Id="rId68" Type="http://schemas.openxmlformats.org/officeDocument/2006/relationships/image" Target="../media/image461.png"/><Relationship Id="rId16" Type="http://schemas.openxmlformats.org/officeDocument/2006/relationships/image" Target="../media/image409.png"/><Relationship Id="rId11" Type="http://schemas.openxmlformats.org/officeDocument/2006/relationships/image" Target="../media/image404.png"/><Relationship Id="rId24" Type="http://schemas.openxmlformats.org/officeDocument/2006/relationships/image" Target="../media/image417.png"/><Relationship Id="rId32" Type="http://schemas.openxmlformats.org/officeDocument/2006/relationships/image" Target="../media/image425.png"/><Relationship Id="rId37" Type="http://schemas.openxmlformats.org/officeDocument/2006/relationships/image" Target="../media/image430.png"/><Relationship Id="rId40" Type="http://schemas.openxmlformats.org/officeDocument/2006/relationships/image" Target="../media/image433.png"/><Relationship Id="rId45" Type="http://schemas.openxmlformats.org/officeDocument/2006/relationships/image" Target="../media/image438.png"/><Relationship Id="rId53" Type="http://schemas.openxmlformats.org/officeDocument/2006/relationships/image" Target="../media/image446.png"/><Relationship Id="rId58" Type="http://schemas.openxmlformats.org/officeDocument/2006/relationships/image" Target="../media/image451.png"/><Relationship Id="rId66" Type="http://schemas.openxmlformats.org/officeDocument/2006/relationships/image" Target="../media/image459.png"/><Relationship Id="rId74" Type="http://schemas.openxmlformats.org/officeDocument/2006/relationships/image" Target="../media/image467.png"/><Relationship Id="rId79" Type="http://schemas.openxmlformats.org/officeDocument/2006/relationships/image" Target="../media/image472.png"/><Relationship Id="rId5" Type="http://schemas.openxmlformats.org/officeDocument/2006/relationships/image" Target="../media/image398.png"/><Relationship Id="rId61" Type="http://schemas.openxmlformats.org/officeDocument/2006/relationships/image" Target="../media/image454.png"/><Relationship Id="rId19" Type="http://schemas.openxmlformats.org/officeDocument/2006/relationships/image" Target="../media/image412.png"/><Relationship Id="rId14" Type="http://schemas.openxmlformats.org/officeDocument/2006/relationships/image" Target="../media/image407.png"/><Relationship Id="rId22" Type="http://schemas.openxmlformats.org/officeDocument/2006/relationships/image" Target="../media/image415.png"/><Relationship Id="rId27" Type="http://schemas.openxmlformats.org/officeDocument/2006/relationships/image" Target="../media/image420.png"/><Relationship Id="rId30" Type="http://schemas.openxmlformats.org/officeDocument/2006/relationships/image" Target="../media/image423.png"/><Relationship Id="rId35" Type="http://schemas.openxmlformats.org/officeDocument/2006/relationships/image" Target="../media/image428.png"/><Relationship Id="rId43" Type="http://schemas.openxmlformats.org/officeDocument/2006/relationships/image" Target="../media/image436.png"/><Relationship Id="rId48" Type="http://schemas.openxmlformats.org/officeDocument/2006/relationships/image" Target="../media/image441.png"/><Relationship Id="rId56" Type="http://schemas.openxmlformats.org/officeDocument/2006/relationships/image" Target="../media/image449.png"/><Relationship Id="rId64" Type="http://schemas.openxmlformats.org/officeDocument/2006/relationships/image" Target="../media/image457.png"/><Relationship Id="rId69" Type="http://schemas.openxmlformats.org/officeDocument/2006/relationships/image" Target="../media/image462.png"/><Relationship Id="rId77" Type="http://schemas.openxmlformats.org/officeDocument/2006/relationships/image" Target="../media/image470.png"/><Relationship Id="rId8" Type="http://schemas.openxmlformats.org/officeDocument/2006/relationships/image" Target="../media/image401.png"/><Relationship Id="rId51" Type="http://schemas.openxmlformats.org/officeDocument/2006/relationships/image" Target="../media/image444.png"/><Relationship Id="rId72" Type="http://schemas.openxmlformats.org/officeDocument/2006/relationships/image" Target="../media/image465.png"/><Relationship Id="rId80" Type="http://schemas.openxmlformats.org/officeDocument/2006/relationships/image" Target="../media/image473.png"/><Relationship Id="rId3" Type="http://schemas.openxmlformats.org/officeDocument/2006/relationships/image" Target="../media/image396.png"/><Relationship Id="rId12" Type="http://schemas.openxmlformats.org/officeDocument/2006/relationships/image" Target="../media/image405.png"/><Relationship Id="rId17" Type="http://schemas.openxmlformats.org/officeDocument/2006/relationships/image" Target="../media/image410.png"/><Relationship Id="rId25" Type="http://schemas.openxmlformats.org/officeDocument/2006/relationships/image" Target="../media/image418.png"/><Relationship Id="rId33" Type="http://schemas.openxmlformats.org/officeDocument/2006/relationships/image" Target="../media/image426.png"/><Relationship Id="rId38" Type="http://schemas.openxmlformats.org/officeDocument/2006/relationships/image" Target="../media/image431.png"/><Relationship Id="rId46" Type="http://schemas.openxmlformats.org/officeDocument/2006/relationships/image" Target="../media/image439.png"/><Relationship Id="rId59" Type="http://schemas.openxmlformats.org/officeDocument/2006/relationships/image" Target="../media/image452.png"/><Relationship Id="rId67" Type="http://schemas.openxmlformats.org/officeDocument/2006/relationships/image" Target="../media/image460.png"/><Relationship Id="rId20" Type="http://schemas.openxmlformats.org/officeDocument/2006/relationships/image" Target="../media/image413.png"/><Relationship Id="rId41" Type="http://schemas.openxmlformats.org/officeDocument/2006/relationships/image" Target="../media/image434.png"/><Relationship Id="rId54" Type="http://schemas.openxmlformats.org/officeDocument/2006/relationships/image" Target="../media/image447.png"/><Relationship Id="rId62" Type="http://schemas.openxmlformats.org/officeDocument/2006/relationships/image" Target="../media/image455.png"/><Relationship Id="rId70" Type="http://schemas.openxmlformats.org/officeDocument/2006/relationships/image" Target="../media/image463.png"/><Relationship Id="rId75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15" Type="http://schemas.openxmlformats.org/officeDocument/2006/relationships/image" Target="../media/image408.png"/><Relationship Id="rId23" Type="http://schemas.openxmlformats.org/officeDocument/2006/relationships/image" Target="../media/image416.png"/><Relationship Id="rId28" Type="http://schemas.openxmlformats.org/officeDocument/2006/relationships/image" Target="../media/image421.png"/><Relationship Id="rId36" Type="http://schemas.openxmlformats.org/officeDocument/2006/relationships/image" Target="../media/image429.png"/><Relationship Id="rId49" Type="http://schemas.openxmlformats.org/officeDocument/2006/relationships/image" Target="../media/image442.png"/><Relationship Id="rId57" Type="http://schemas.openxmlformats.org/officeDocument/2006/relationships/image" Target="../media/image450.png"/><Relationship Id="rId10" Type="http://schemas.openxmlformats.org/officeDocument/2006/relationships/image" Target="../media/image403.png"/><Relationship Id="rId31" Type="http://schemas.openxmlformats.org/officeDocument/2006/relationships/image" Target="../media/image424.png"/><Relationship Id="rId44" Type="http://schemas.openxmlformats.org/officeDocument/2006/relationships/image" Target="../media/image437.png"/><Relationship Id="rId52" Type="http://schemas.openxmlformats.org/officeDocument/2006/relationships/image" Target="../media/image445.png"/><Relationship Id="rId60" Type="http://schemas.openxmlformats.org/officeDocument/2006/relationships/image" Target="../media/image453.png"/><Relationship Id="rId65" Type="http://schemas.openxmlformats.org/officeDocument/2006/relationships/image" Target="../media/image458.png"/><Relationship Id="rId73" Type="http://schemas.openxmlformats.org/officeDocument/2006/relationships/image" Target="../media/image466.png"/><Relationship Id="rId78" Type="http://schemas.openxmlformats.org/officeDocument/2006/relationships/image" Target="../media/image471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Relationship Id="rId13" Type="http://schemas.openxmlformats.org/officeDocument/2006/relationships/image" Target="../media/image406.png"/><Relationship Id="rId18" Type="http://schemas.openxmlformats.org/officeDocument/2006/relationships/image" Target="../media/image411.png"/><Relationship Id="rId39" Type="http://schemas.openxmlformats.org/officeDocument/2006/relationships/image" Target="../media/image432.png"/><Relationship Id="rId34" Type="http://schemas.openxmlformats.org/officeDocument/2006/relationships/image" Target="../media/image427.png"/><Relationship Id="rId50" Type="http://schemas.openxmlformats.org/officeDocument/2006/relationships/image" Target="../media/image443.png"/><Relationship Id="rId55" Type="http://schemas.openxmlformats.org/officeDocument/2006/relationships/image" Target="../media/image448.png"/><Relationship Id="rId76" Type="http://schemas.openxmlformats.org/officeDocument/2006/relationships/image" Target="../media/image469.png"/><Relationship Id="rId7" Type="http://schemas.openxmlformats.org/officeDocument/2006/relationships/image" Target="../media/image400.png"/><Relationship Id="rId71" Type="http://schemas.openxmlformats.org/officeDocument/2006/relationships/image" Target="../media/image464.png"/><Relationship Id="rId2" Type="http://schemas.openxmlformats.org/officeDocument/2006/relationships/notesSlide" Target="../notesSlides/notesSlide85.xml"/><Relationship Id="rId29" Type="http://schemas.openxmlformats.org/officeDocument/2006/relationships/image" Target="../media/image42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13" Type="http://schemas.openxmlformats.org/officeDocument/2006/relationships/image" Target="../media/image484.png"/><Relationship Id="rId18" Type="http://schemas.openxmlformats.org/officeDocument/2006/relationships/image" Target="../media/image48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12" Type="http://schemas.openxmlformats.org/officeDocument/2006/relationships/image" Target="../media/image483.png"/><Relationship Id="rId17" Type="http://schemas.openxmlformats.org/officeDocument/2006/relationships/image" Target="../media/image488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11" Type="http://schemas.openxmlformats.org/officeDocument/2006/relationships/image" Target="../media/image482.png"/><Relationship Id="rId5" Type="http://schemas.openxmlformats.org/officeDocument/2006/relationships/image" Target="../media/image476.png"/><Relationship Id="rId15" Type="http://schemas.openxmlformats.org/officeDocument/2006/relationships/image" Target="../media/image486.png"/><Relationship Id="rId10" Type="http://schemas.openxmlformats.org/officeDocument/2006/relationships/image" Target="../media/image481.png"/><Relationship Id="rId19" Type="http://schemas.openxmlformats.org/officeDocument/2006/relationships/image" Target="../media/image490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Relationship Id="rId14" Type="http://schemas.openxmlformats.org/officeDocument/2006/relationships/image" Target="../media/image48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13" Type="http://schemas.openxmlformats.org/officeDocument/2006/relationships/image" Target="../media/image484.png"/><Relationship Id="rId18" Type="http://schemas.openxmlformats.org/officeDocument/2006/relationships/image" Target="../media/image496.png"/><Relationship Id="rId26" Type="http://schemas.openxmlformats.org/officeDocument/2006/relationships/image" Target="../media/image504.png"/><Relationship Id="rId3" Type="http://schemas.openxmlformats.org/officeDocument/2006/relationships/image" Target="../media/image474.png"/><Relationship Id="rId21" Type="http://schemas.openxmlformats.org/officeDocument/2006/relationships/image" Target="../media/image499.png"/><Relationship Id="rId7" Type="http://schemas.openxmlformats.org/officeDocument/2006/relationships/image" Target="../media/image492.png"/><Relationship Id="rId12" Type="http://schemas.openxmlformats.org/officeDocument/2006/relationships/image" Target="../media/image483.png"/><Relationship Id="rId17" Type="http://schemas.openxmlformats.org/officeDocument/2006/relationships/image" Target="../media/image495.png"/><Relationship Id="rId25" Type="http://schemas.openxmlformats.org/officeDocument/2006/relationships/image" Target="../media/image503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494.png"/><Relationship Id="rId20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11" Type="http://schemas.openxmlformats.org/officeDocument/2006/relationships/image" Target="../media/image482.png"/><Relationship Id="rId24" Type="http://schemas.openxmlformats.org/officeDocument/2006/relationships/image" Target="../media/image502.png"/><Relationship Id="rId5" Type="http://schemas.openxmlformats.org/officeDocument/2006/relationships/image" Target="../media/image476.png"/><Relationship Id="rId15" Type="http://schemas.openxmlformats.org/officeDocument/2006/relationships/image" Target="../media/image493.png"/><Relationship Id="rId23" Type="http://schemas.openxmlformats.org/officeDocument/2006/relationships/image" Target="../media/image501.png"/><Relationship Id="rId10" Type="http://schemas.openxmlformats.org/officeDocument/2006/relationships/image" Target="../media/image481.png"/><Relationship Id="rId19" Type="http://schemas.openxmlformats.org/officeDocument/2006/relationships/image" Target="../media/image497.png"/><Relationship Id="rId4" Type="http://schemas.openxmlformats.org/officeDocument/2006/relationships/image" Target="../media/image491.png"/><Relationship Id="rId9" Type="http://schemas.openxmlformats.org/officeDocument/2006/relationships/image" Target="../media/image480.png"/><Relationship Id="rId14" Type="http://schemas.openxmlformats.org/officeDocument/2006/relationships/image" Target="../media/image485.png"/><Relationship Id="rId22" Type="http://schemas.openxmlformats.org/officeDocument/2006/relationships/image" Target="../media/image50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5.png"/><Relationship Id="rId18" Type="http://schemas.openxmlformats.org/officeDocument/2006/relationships/image" Target="../media/image520.png"/><Relationship Id="rId26" Type="http://schemas.openxmlformats.org/officeDocument/2006/relationships/image" Target="../media/image528.png"/><Relationship Id="rId3" Type="http://schemas.openxmlformats.org/officeDocument/2006/relationships/image" Target="../media/image505.png"/><Relationship Id="rId21" Type="http://schemas.openxmlformats.org/officeDocument/2006/relationships/image" Target="../media/image523.png"/><Relationship Id="rId34" Type="http://schemas.openxmlformats.org/officeDocument/2006/relationships/image" Target="../media/image536.png"/><Relationship Id="rId7" Type="http://schemas.openxmlformats.org/officeDocument/2006/relationships/image" Target="../media/image509.png"/><Relationship Id="rId12" Type="http://schemas.openxmlformats.org/officeDocument/2006/relationships/image" Target="../media/image514.png"/><Relationship Id="rId17" Type="http://schemas.openxmlformats.org/officeDocument/2006/relationships/image" Target="../media/image519.png"/><Relationship Id="rId25" Type="http://schemas.openxmlformats.org/officeDocument/2006/relationships/image" Target="../media/image527.png"/><Relationship Id="rId33" Type="http://schemas.openxmlformats.org/officeDocument/2006/relationships/image" Target="../media/image535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518.png"/><Relationship Id="rId20" Type="http://schemas.openxmlformats.org/officeDocument/2006/relationships/image" Target="../media/image522.png"/><Relationship Id="rId29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11" Type="http://schemas.openxmlformats.org/officeDocument/2006/relationships/image" Target="../media/image513.png"/><Relationship Id="rId24" Type="http://schemas.openxmlformats.org/officeDocument/2006/relationships/image" Target="../media/image526.png"/><Relationship Id="rId32" Type="http://schemas.openxmlformats.org/officeDocument/2006/relationships/image" Target="../media/image534.png"/><Relationship Id="rId5" Type="http://schemas.openxmlformats.org/officeDocument/2006/relationships/image" Target="../media/image507.png"/><Relationship Id="rId15" Type="http://schemas.openxmlformats.org/officeDocument/2006/relationships/image" Target="../media/image517.png"/><Relationship Id="rId23" Type="http://schemas.openxmlformats.org/officeDocument/2006/relationships/image" Target="../media/image525.png"/><Relationship Id="rId28" Type="http://schemas.openxmlformats.org/officeDocument/2006/relationships/image" Target="../media/image530.png"/><Relationship Id="rId10" Type="http://schemas.openxmlformats.org/officeDocument/2006/relationships/image" Target="../media/image512.png"/><Relationship Id="rId19" Type="http://schemas.openxmlformats.org/officeDocument/2006/relationships/image" Target="../media/image521.png"/><Relationship Id="rId31" Type="http://schemas.openxmlformats.org/officeDocument/2006/relationships/image" Target="../media/image533.png"/><Relationship Id="rId4" Type="http://schemas.openxmlformats.org/officeDocument/2006/relationships/image" Target="../media/image506.png"/><Relationship Id="rId9" Type="http://schemas.openxmlformats.org/officeDocument/2006/relationships/image" Target="../media/image511.png"/><Relationship Id="rId14" Type="http://schemas.openxmlformats.org/officeDocument/2006/relationships/image" Target="../media/image516.png"/><Relationship Id="rId22" Type="http://schemas.openxmlformats.org/officeDocument/2006/relationships/image" Target="../media/image524.png"/><Relationship Id="rId27" Type="http://schemas.openxmlformats.org/officeDocument/2006/relationships/image" Target="../media/image529.png"/><Relationship Id="rId30" Type="http://schemas.openxmlformats.org/officeDocument/2006/relationships/image" Target="../media/image532.png"/><Relationship Id="rId8" Type="http://schemas.openxmlformats.org/officeDocument/2006/relationships/image" Target="../media/image510.png"/></Relationships>
</file>

<file path=ppt/slides/_rels/slide9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0.png"/><Relationship Id="rId21" Type="http://schemas.openxmlformats.org/officeDocument/2006/relationships/image" Target="../media/image555.png"/><Relationship Id="rId34" Type="http://schemas.openxmlformats.org/officeDocument/2006/relationships/image" Target="../media/image568.png"/><Relationship Id="rId42" Type="http://schemas.openxmlformats.org/officeDocument/2006/relationships/image" Target="../media/image576.png"/><Relationship Id="rId47" Type="http://schemas.openxmlformats.org/officeDocument/2006/relationships/image" Target="../media/image581.png"/><Relationship Id="rId50" Type="http://schemas.openxmlformats.org/officeDocument/2006/relationships/image" Target="../media/image584.png"/><Relationship Id="rId55" Type="http://schemas.openxmlformats.org/officeDocument/2006/relationships/image" Target="../media/image589.png"/><Relationship Id="rId63" Type="http://schemas.openxmlformats.org/officeDocument/2006/relationships/image" Target="../media/image597.png"/><Relationship Id="rId7" Type="http://schemas.openxmlformats.org/officeDocument/2006/relationships/image" Target="../media/image541.pn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550.png"/><Relationship Id="rId29" Type="http://schemas.openxmlformats.org/officeDocument/2006/relationships/image" Target="../media/image563.png"/><Relationship Id="rId11" Type="http://schemas.openxmlformats.org/officeDocument/2006/relationships/image" Target="../media/image545.png"/><Relationship Id="rId24" Type="http://schemas.openxmlformats.org/officeDocument/2006/relationships/image" Target="../media/image558.png"/><Relationship Id="rId32" Type="http://schemas.openxmlformats.org/officeDocument/2006/relationships/image" Target="../media/image566.png"/><Relationship Id="rId37" Type="http://schemas.openxmlformats.org/officeDocument/2006/relationships/image" Target="../media/image571.png"/><Relationship Id="rId40" Type="http://schemas.openxmlformats.org/officeDocument/2006/relationships/image" Target="../media/image574.png"/><Relationship Id="rId45" Type="http://schemas.openxmlformats.org/officeDocument/2006/relationships/image" Target="../media/image579.png"/><Relationship Id="rId53" Type="http://schemas.openxmlformats.org/officeDocument/2006/relationships/image" Target="../media/image587.png"/><Relationship Id="rId58" Type="http://schemas.openxmlformats.org/officeDocument/2006/relationships/image" Target="../media/image592.png"/><Relationship Id="rId5" Type="http://schemas.openxmlformats.org/officeDocument/2006/relationships/image" Target="../media/image539.png"/><Relationship Id="rId61" Type="http://schemas.openxmlformats.org/officeDocument/2006/relationships/image" Target="../media/image595.png"/><Relationship Id="rId19" Type="http://schemas.openxmlformats.org/officeDocument/2006/relationships/image" Target="../media/image553.png"/><Relationship Id="rId14" Type="http://schemas.openxmlformats.org/officeDocument/2006/relationships/image" Target="../media/image548.png"/><Relationship Id="rId22" Type="http://schemas.openxmlformats.org/officeDocument/2006/relationships/image" Target="../media/image556.png"/><Relationship Id="rId27" Type="http://schemas.openxmlformats.org/officeDocument/2006/relationships/image" Target="../media/image561.png"/><Relationship Id="rId30" Type="http://schemas.openxmlformats.org/officeDocument/2006/relationships/image" Target="../media/image564.png"/><Relationship Id="rId35" Type="http://schemas.openxmlformats.org/officeDocument/2006/relationships/image" Target="../media/image569.png"/><Relationship Id="rId43" Type="http://schemas.openxmlformats.org/officeDocument/2006/relationships/image" Target="../media/image577.png"/><Relationship Id="rId48" Type="http://schemas.openxmlformats.org/officeDocument/2006/relationships/image" Target="../media/image582.png"/><Relationship Id="rId56" Type="http://schemas.openxmlformats.org/officeDocument/2006/relationships/image" Target="../media/image590.png"/><Relationship Id="rId64" Type="http://schemas.openxmlformats.org/officeDocument/2006/relationships/image" Target="../media/image598.png"/><Relationship Id="rId8" Type="http://schemas.openxmlformats.org/officeDocument/2006/relationships/image" Target="../media/image542.png"/><Relationship Id="rId51" Type="http://schemas.openxmlformats.org/officeDocument/2006/relationships/image" Target="../media/image585.png"/><Relationship Id="rId3" Type="http://schemas.openxmlformats.org/officeDocument/2006/relationships/image" Target="../media/image537.png"/><Relationship Id="rId12" Type="http://schemas.openxmlformats.org/officeDocument/2006/relationships/image" Target="../media/image546.png"/><Relationship Id="rId17" Type="http://schemas.openxmlformats.org/officeDocument/2006/relationships/image" Target="../media/image551.png"/><Relationship Id="rId25" Type="http://schemas.openxmlformats.org/officeDocument/2006/relationships/image" Target="../media/image559.png"/><Relationship Id="rId33" Type="http://schemas.openxmlformats.org/officeDocument/2006/relationships/image" Target="../media/image567.png"/><Relationship Id="rId38" Type="http://schemas.openxmlformats.org/officeDocument/2006/relationships/image" Target="../media/image572.png"/><Relationship Id="rId46" Type="http://schemas.openxmlformats.org/officeDocument/2006/relationships/image" Target="../media/image580.png"/><Relationship Id="rId59" Type="http://schemas.openxmlformats.org/officeDocument/2006/relationships/image" Target="../media/image593.png"/><Relationship Id="rId20" Type="http://schemas.openxmlformats.org/officeDocument/2006/relationships/image" Target="../media/image554.png"/><Relationship Id="rId41" Type="http://schemas.openxmlformats.org/officeDocument/2006/relationships/image" Target="../media/image575.png"/><Relationship Id="rId54" Type="http://schemas.openxmlformats.org/officeDocument/2006/relationships/image" Target="../media/image588.png"/><Relationship Id="rId62" Type="http://schemas.openxmlformats.org/officeDocument/2006/relationships/image" Target="../media/image5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5" Type="http://schemas.openxmlformats.org/officeDocument/2006/relationships/image" Target="../media/image549.png"/><Relationship Id="rId23" Type="http://schemas.openxmlformats.org/officeDocument/2006/relationships/image" Target="../media/image557.png"/><Relationship Id="rId28" Type="http://schemas.openxmlformats.org/officeDocument/2006/relationships/image" Target="../media/image562.png"/><Relationship Id="rId36" Type="http://schemas.openxmlformats.org/officeDocument/2006/relationships/image" Target="../media/image570.png"/><Relationship Id="rId49" Type="http://schemas.openxmlformats.org/officeDocument/2006/relationships/image" Target="../media/image583.png"/><Relationship Id="rId57" Type="http://schemas.openxmlformats.org/officeDocument/2006/relationships/image" Target="../media/image591.png"/><Relationship Id="rId10" Type="http://schemas.openxmlformats.org/officeDocument/2006/relationships/image" Target="../media/image544.png"/><Relationship Id="rId31" Type="http://schemas.openxmlformats.org/officeDocument/2006/relationships/image" Target="../media/image565.png"/><Relationship Id="rId44" Type="http://schemas.openxmlformats.org/officeDocument/2006/relationships/image" Target="../media/image578.png"/><Relationship Id="rId52" Type="http://schemas.openxmlformats.org/officeDocument/2006/relationships/image" Target="../media/image586.png"/><Relationship Id="rId60" Type="http://schemas.openxmlformats.org/officeDocument/2006/relationships/image" Target="../media/image594.png"/><Relationship Id="rId65" Type="http://schemas.openxmlformats.org/officeDocument/2006/relationships/image" Target="../media/image599.png"/><Relationship Id="rId4" Type="http://schemas.openxmlformats.org/officeDocument/2006/relationships/image" Target="../media/image538.png"/><Relationship Id="rId9" Type="http://schemas.openxmlformats.org/officeDocument/2006/relationships/image" Target="../media/image543.png"/><Relationship Id="rId13" Type="http://schemas.openxmlformats.org/officeDocument/2006/relationships/image" Target="../media/image547.png"/><Relationship Id="rId18" Type="http://schemas.openxmlformats.org/officeDocument/2006/relationships/image" Target="../media/image552.png"/><Relationship Id="rId39" Type="http://schemas.openxmlformats.org/officeDocument/2006/relationships/image" Target="../media/image57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13" Type="http://schemas.openxmlformats.org/officeDocument/2006/relationships/image" Target="../media/image609.png"/><Relationship Id="rId3" Type="http://schemas.openxmlformats.org/officeDocument/2006/relationships/image" Target="../media/image4142.png"/><Relationship Id="rId7" Type="http://schemas.openxmlformats.org/officeDocument/2006/relationships/image" Target="../media/image603.png"/><Relationship Id="rId12" Type="http://schemas.openxmlformats.org/officeDocument/2006/relationships/image" Target="../media/image60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2.png"/><Relationship Id="rId11" Type="http://schemas.openxmlformats.org/officeDocument/2006/relationships/image" Target="../media/image607.png"/><Relationship Id="rId5" Type="http://schemas.openxmlformats.org/officeDocument/2006/relationships/image" Target="../media/image601.png"/><Relationship Id="rId10" Type="http://schemas.openxmlformats.org/officeDocument/2006/relationships/image" Target="../media/image606.png"/><Relationship Id="rId4" Type="http://schemas.openxmlformats.org/officeDocument/2006/relationships/image" Target="../media/image600.png"/><Relationship Id="rId9" Type="http://schemas.openxmlformats.org/officeDocument/2006/relationships/image" Target="../media/image60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41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31.png"/><Relationship Id="rId18" Type="http://schemas.openxmlformats.org/officeDocument/2006/relationships/image" Target="../media/image4381.png"/><Relationship Id="rId26" Type="http://schemas.openxmlformats.org/officeDocument/2006/relationships/image" Target="../media/image4461.png"/><Relationship Id="rId21" Type="http://schemas.openxmlformats.org/officeDocument/2006/relationships/image" Target="../media/image4411.png"/><Relationship Id="rId34" Type="http://schemas.openxmlformats.org/officeDocument/2006/relationships/image" Target="../media/image4541.png"/><Relationship Id="rId7" Type="http://schemas.openxmlformats.org/officeDocument/2006/relationships/image" Target="../media/image4271.png"/><Relationship Id="rId12" Type="http://schemas.openxmlformats.org/officeDocument/2006/relationships/image" Target="../media/image4321.png"/><Relationship Id="rId17" Type="http://schemas.openxmlformats.org/officeDocument/2006/relationships/image" Target="../media/image4371.png"/><Relationship Id="rId25" Type="http://schemas.openxmlformats.org/officeDocument/2006/relationships/image" Target="../media/image4451.png"/><Relationship Id="rId33" Type="http://schemas.openxmlformats.org/officeDocument/2006/relationships/image" Target="../media/image4531.png"/><Relationship Id="rId38" Type="http://schemas.openxmlformats.org/officeDocument/2006/relationships/image" Target="../media/image623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4361.png"/><Relationship Id="rId20" Type="http://schemas.openxmlformats.org/officeDocument/2006/relationships/image" Target="../media/image4401.png"/><Relationship Id="rId29" Type="http://schemas.openxmlformats.org/officeDocument/2006/relationships/image" Target="../media/image4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11" Type="http://schemas.openxmlformats.org/officeDocument/2006/relationships/image" Target="../media/image619.png"/><Relationship Id="rId24" Type="http://schemas.openxmlformats.org/officeDocument/2006/relationships/image" Target="../media/image4441.png"/><Relationship Id="rId32" Type="http://schemas.openxmlformats.org/officeDocument/2006/relationships/image" Target="../media/image4521.png"/><Relationship Id="rId37" Type="http://schemas.openxmlformats.org/officeDocument/2006/relationships/image" Target="../media/image622.png"/><Relationship Id="rId5" Type="http://schemas.openxmlformats.org/officeDocument/2006/relationships/image" Target="../media/image617.png"/><Relationship Id="rId15" Type="http://schemas.openxmlformats.org/officeDocument/2006/relationships/image" Target="../media/image620.png"/><Relationship Id="rId23" Type="http://schemas.openxmlformats.org/officeDocument/2006/relationships/image" Target="../media/image4431.png"/><Relationship Id="rId28" Type="http://schemas.openxmlformats.org/officeDocument/2006/relationships/image" Target="../media/image4481.png"/><Relationship Id="rId36" Type="http://schemas.openxmlformats.org/officeDocument/2006/relationships/image" Target="../media/image621.png"/><Relationship Id="rId10" Type="http://schemas.openxmlformats.org/officeDocument/2006/relationships/image" Target="../media/image4301.png"/><Relationship Id="rId19" Type="http://schemas.openxmlformats.org/officeDocument/2006/relationships/image" Target="../media/image4391.png"/><Relationship Id="rId31" Type="http://schemas.openxmlformats.org/officeDocument/2006/relationships/image" Target="../media/image4511.png"/><Relationship Id="rId4" Type="http://schemas.openxmlformats.org/officeDocument/2006/relationships/image" Target="../media/image616.png"/><Relationship Id="rId9" Type="http://schemas.openxmlformats.org/officeDocument/2006/relationships/image" Target="../media/image4291.png"/><Relationship Id="rId14" Type="http://schemas.openxmlformats.org/officeDocument/2006/relationships/image" Target="../media/image4341.png"/><Relationship Id="rId22" Type="http://schemas.openxmlformats.org/officeDocument/2006/relationships/image" Target="../media/image4421.png"/><Relationship Id="rId27" Type="http://schemas.openxmlformats.org/officeDocument/2006/relationships/image" Target="../media/image4471.png"/><Relationship Id="rId30" Type="http://schemas.openxmlformats.org/officeDocument/2006/relationships/image" Target="../media/image4501.png"/><Relationship Id="rId35" Type="http://schemas.openxmlformats.org/officeDocument/2006/relationships/image" Target="../media/image4551.png"/><Relationship Id="rId8" Type="http://schemas.openxmlformats.org/officeDocument/2006/relationships/image" Target="../media/image4281.png"/><Relationship Id="rId3" Type="http://schemas.openxmlformats.org/officeDocument/2006/relationships/image" Target="../media/image61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1.png"/><Relationship Id="rId3" Type="http://schemas.openxmlformats.org/officeDocument/2006/relationships/image" Target="../media/image624.png"/><Relationship Id="rId7" Type="http://schemas.openxmlformats.org/officeDocument/2006/relationships/image" Target="../media/image4611.png"/><Relationship Id="rId12" Type="http://schemas.openxmlformats.org/officeDocument/2006/relationships/image" Target="../media/image62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1.png"/><Relationship Id="rId11" Type="http://schemas.openxmlformats.org/officeDocument/2006/relationships/image" Target="../media/image625.png"/><Relationship Id="rId5" Type="http://schemas.openxmlformats.org/officeDocument/2006/relationships/image" Target="../media/image4591.png"/><Relationship Id="rId10" Type="http://schemas.openxmlformats.org/officeDocument/2006/relationships/image" Target="../media/image4641.png"/><Relationship Id="rId4" Type="http://schemas.openxmlformats.org/officeDocument/2006/relationships/image" Target="../media/image4581.png"/><Relationship Id="rId9" Type="http://schemas.openxmlformats.org/officeDocument/2006/relationships/image" Target="../media/image46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1.png"/><Relationship Id="rId13" Type="http://schemas.openxmlformats.org/officeDocument/2006/relationships/image" Target="../media/image627.png"/><Relationship Id="rId3" Type="http://schemas.openxmlformats.org/officeDocument/2006/relationships/image" Target="../media/image615.png"/><Relationship Id="rId7" Type="http://schemas.openxmlformats.org/officeDocument/2006/relationships/image" Target="../media/image4271.png"/><Relationship Id="rId12" Type="http://schemas.openxmlformats.org/officeDocument/2006/relationships/image" Target="../media/image432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11" Type="http://schemas.openxmlformats.org/officeDocument/2006/relationships/image" Target="../media/image619.png"/><Relationship Id="rId5" Type="http://schemas.openxmlformats.org/officeDocument/2006/relationships/image" Target="../media/image617.png"/><Relationship Id="rId10" Type="http://schemas.openxmlformats.org/officeDocument/2006/relationships/image" Target="../media/image4301.png"/><Relationship Id="rId4" Type="http://schemas.openxmlformats.org/officeDocument/2006/relationships/image" Target="../media/image616.png"/><Relationship Id="rId9" Type="http://schemas.openxmlformats.org/officeDocument/2006/relationships/image" Target="../media/image42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501900"/>
            <a:ext cx="9144000" cy="19351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0" y="2501900"/>
            <a:ext cx="9108504" cy="1935163"/>
          </a:xfrm>
        </p:spPr>
        <p:txBody>
          <a:bodyPr anchor="ctr" anchorCtr="1"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第八章 中间代码优化</a:t>
            </a: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" charset="-122"/>
            </a:endParaRP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2497578" y="4842481"/>
            <a:ext cx="1885950" cy="1159669"/>
          </a:xfrm>
        </p:spPr>
        <p:txBody>
          <a:bodyPr>
            <a:normAutofit lnSpcReduction="10000"/>
          </a:bodyPr>
          <a:lstStyle/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授课教师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手机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邮箱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6194" y="1815207"/>
            <a:ext cx="698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spc="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编译原理</a:t>
            </a:r>
            <a:endParaRPr lang="en-US" sz="2400" spc="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2725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412883" y="4797152"/>
            <a:ext cx="3615501" cy="118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：郑艳伟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18614002860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（微信同号）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zhengyw@sdu.edu.cn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5A7FF-0B1E-4B4C-9019-594EEA95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2" y="297292"/>
            <a:ext cx="2832628" cy="89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基本块的划分算法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基本块划分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8460A9-54F5-4069-B7C8-3E5FCFFB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07" y="1450965"/>
            <a:ext cx="8239185" cy="478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151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2850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如果规定流图只有一个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唯一的开始结点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（无前驱），并且有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一个或多个结束结点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（无后继），则数据流方程是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可解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从出口基本块出口处的值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开始；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这些值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反向传播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加上基本块所产生的值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，除掉基本块内死了的值（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一直迭代直到求出所有集合。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2850139"/>
              </a:xfrm>
              <a:prstGeom prst="rect">
                <a:avLst/>
              </a:prstGeom>
              <a:blipFill>
                <a:blip r:embed="rId3"/>
                <a:stretch>
                  <a:fillRect l="-619" b="-23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217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</a:t>
            </a: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3D7E8053-814B-4276-A2CF-9D5862DA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9952" y="3411399"/>
            <a:ext cx="3672393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数据流问题的解不唯一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AB26A140-F724-43E0-BC39-8F95D11960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4320007"/>
                  </p:ext>
                </p:extLst>
              </p:nvPr>
            </p:nvGraphicFramePr>
            <p:xfrm>
              <a:off x="4228531" y="855216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08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AB26A140-F724-43E0-BC39-8F95D11960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4320007"/>
                  </p:ext>
                </p:extLst>
              </p:nvPr>
            </p:nvGraphicFramePr>
            <p:xfrm>
              <a:off x="4228531" y="855216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08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2" t="-108197" r="-29457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7339" t="-108197" r="-97177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75105" t="-108197" r="-1688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2" t="-208197" r="-29457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7339" t="-208197" r="-97177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75105" t="-208197" r="-1688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2" t="-308197" r="-29457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7339" t="-308197" r="-97177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75105" t="-308197" r="-1688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2" t="-408197" r="-29457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7339" t="-408197" r="-97177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75105" t="-408197" r="-1688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2" t="-508197" r="-29457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7339" t="-508197" r="-9717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75105" t="-508197" r="-1688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>
                <a:extLst>
                  <a:ext uri="{FF2B5EF4-FFF2-40B4-BE49-F238E27FC236}">
                    <a16:creationId xmlns:a16="http://schemas.microsoft.com/office/drawing/2014/main" id="{86979D6E-B68A-4D02-A37C-77D31689C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5112131"/>
                  </p:ext>
                </p:extLst>
              </p:nvPr>
            </p:nvGraphicFramePr>
            <p:xfrm>
              <a:off x="4227932" y="4115300"/>
              <a:ext cx="42324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7381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616071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539040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>
                <a:extLst>
                  <a:ext uri="{FF2B5EF4-FFF2-40B4-BE49-F238E27FC236}">
                    <a16:creationId xmlns:a16="http://schemas.microsoft.com/office/drawing/2014/main" id="{86979D6E-B68A-4D02-A37C-77D31689C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5112131"/>
                  </p:ext>
                </p:extLst>
              </p:nvPr>
            </p:nvGraphicFramePr>
            <p:xfrm>
              <a:off x="4227932" y="4115300"/>
              <a:ext cx="42324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7381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616071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539040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65" t="-108197" r="-295480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7170" t="-108197" r="-97358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75099" t="-108197" r="-1976" b="-4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65" t="-208197" r="-295480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7170" t="-208197" r="-97358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75099" t="-208197" r="-1976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65" t="-308197" r="-295480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7170" t="-308197" r="-97358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75099" t="-308197" r="-1976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65" t="-408197" r="-29548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7170" t="-408197" r="-97358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75099" t="-408197" r="-1976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65" t="-508197" r="-295480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7170" t="-508197" r="-97358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75099" t="-508197" r="-1976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12BBDDB-DD11-423E-904A-CE4CAA5DC444}"/>
                  </a:ext>
                </a:extLst>
              </p:cNvPr>
              <p:cNvSpPr/>
              <p:nvPr/>
            </p:nvSpPr>
            <p:spPr bwMode="auto">
              <a:xfrm>
                <a:off x="628650" y="2358172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109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12BBDDB-DD11-423E-904A-CE4CAA5DC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2358172"/>
                <a:ext cx="2408387" cy="386451"/>
              </a:xfrm>
              <a:prstGeom prst="rect">
                <a:avLst/>
              </a:prstGeom>
              <a:blipFill>
                <a:blip r:embed="rId5"/>
                <a:stretch>
                  <a:fillRect b="-1076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F704CF4-5DDA-4BC9-AAE9-A3549A8FA255}"/>
                  </a:ext>
                </a:extLst>
              </p:cNvPr>
              <p:cNvSpPr/>
              <p:nvPr/>
            </p:nvSpPr>
            <p:spPr bwMode="auto">
              <a:xfrm>
                <a:off x="628651" y="3046377"/>
                <a:ext cx="2408387" cy="14649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6.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107.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𝑠𝑢𝑚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108.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109.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F704CF4-5DDA-4BC9-AAE9-A3549A8FA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1" y="3046377"/>
                <a:ext cx="2408387" cy="1464998"/>
              </a:xfrm>
              <a:prstGeom prst="rect">
                <a:avLst/>
              </a:prstGeom>
              <a:blipFill>
                <a:blip r:embed="rId6"/>
                <a:stretch>
                  <a:fillRect b="-330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556C7F5-6B48-4CA5-821C-D0AC47E2A946}"/>
                  </a:ext>
                </a:extLst>
              </p:cNvPr>
              <p:cNvSpPr/>
              <p:nvPr/>
            </p:nvSpPr>
            <p:spPr bwMode="auto">
              <a:xfrm>
                <a:off x="628650" y="4805934"/>
                <a:ext cx="2408395" cy="8703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104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556C7F5-6B48-4CA5-821C-D0AC47E2A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4805934"/>
                <a:ext cx="2408395" cy="870337"/>
              </a:xfrm>
              <a:prstGeom prst="rect">
                <a:avLst/>
              </a:prstGeom>
              <a:blipFill>
                <a:blip r:embed="rId7"/>
                <a:stretch>
                  <a:fillRect b="-827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0C7311-DDAE-4976-BD95-D4681B43E4B2}"/>
                  </a:ext>
                </a:extLst>
              </p:cNvPr>
              <p:cNvSpPr/>
              <p:nvPr/>
            </p:nvSpPr>
            <p:spPr bwMode="auto">
              <a:xfrm>
                <a:off x="628649" y="5939988"/>
                <a:ext cx="240838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0C7311-DDAE-4976-BD95-D4681B43E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49" y="5939988"/>
                <a:ext cx="2408389" cy="369332"/>
              </a:xfrm>
              <a:prstGeom prst="rect">
                <a:avLst/>
              </a:prstGeom>
              <a:blipFill>
                <a:blip r:embed="rId8"/>
                <a:stretch>
                  <a:fillRect b="-1269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C1026CF-DA0D-44E2-983A-E44FC81EA467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1832844" y="2744623"/>
            <a:ext cx="1" cy="3017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9465BDA-6801-4C10-8420-596352EB52E7}"/>
                  </a:ext>
                </a:extLst>
              </p:cNvPr>
              <p:cNvSpPr/>
              <p:nvPr/>
            </p:nvSpPr>
            <p:spPr>
              <a:xfrm>
                <a:off x="267844" y="208927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9465BDA-6801-4C10-8420-596352EB5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4" y="2089278"/>
                <a:ext cx="351680" cy="369332"/>
              </a:xfrm>
              <a:prstGeom prst="rect">
                <a:avLst/>
              </a:prstGeom>
              <a:blipFill>
                <a:blip r:embed="rId9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2B05119-0A43-49EE-9F4B-147323128057}"/>
                  </a:ext>
                </a:extLst>
              </p:cNvPr>
              <p:cNvSpPr/>
              <p:nvPr/>
            </p:nvSpPr>
            <p:spPr>
              <a:xfrm>
                <a:off x="258718" y="120141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2B05119-0A43-49EE-9F4B-147323128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18" y="1201412"/>
                <a:ext cx="351680" cy="369332"/>
              </a:xfrm>
              <a:prstGeom prst="rect">
                <a:avLst/>
              </a:prstGeom>
              <a:blipFill>
                <a:blip r:embed="rId1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C9EB165-B328-4F77-AC40-C4E3F6E77F75}"/>
                  </a:ext>
                </a:extLst>
              </p:cNvPr>
              <p:cNvSpPr/>
              <p:nvPr/>
            </p:nvSpPr>
            <p:spPr>
              <a:xfrm>
                <a:off x="529728" y="270892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C9EB165-B328-4F77-AC40-C4E3F6E77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8" y="2708920"/>
                <a:ext cx="351680" cy="369332"/>
              </a:xfrm>
              <a:prstGeom prst="rect">
                <a:avLst/>
              </a:prstGeom>
              <a:blipFill>
                <a:blip r:embed="rId11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73C0F38-5934-4B57-B3B0-2E8DA1421311}"/>
                  </a:ext>
                </a:extLst>
              </p:cNvPr>
              <p:cNvSpPr/>
              <p:nvPr/>
            </p:nvSpPr>
            <p:spPr>
              <a:xfrm>
                <a:off x="289671" y="466309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73C0F38-5934-4B57-B3B0-2E8DA1421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71" y="4663099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D6EBB8E8-2B4C-44C6-8FD0-AB9C48E17C96}"/>
                  </a:ext>
                </a:extLst>
              </p:cNvPr>
              <p:cNvSpPr/>
              <p:nvPr/>
            </p:nvSpPr>
            <p:spPr bwMode="auto">
              <a:xfrm>
                <a:off x="628650" y="706249"/>
                <a:ext cx="2408388" cy="14284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,−,− 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,−,−,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102.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,−,−,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103.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=,1,−,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D6EBB8E8-2B4C-44C6-8FD0-AB9C48E1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706249"/>
                <a:ext cx="2408388" cy="14284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C47DF93-C10C-44F2-B558-FBD58FFD21FE}"/>
              </a:ext>
            </a:extLst>
          </p:cNvPr>
          <p:cNvCxnSpPr>
            <a:cxnSpLocks/>
            <a:stCxn id="36" idx="2"/>
            <a:endCxn id="27" idx="0"/>
          </p:cNvCxnSpPr>
          <p:nvPr/>
        </p:nvCxnSpPr>
        <p:spPr>
          <a:xfrm>
            <a:off x="1832844" y="2134674"/>
            <a:ext cx="0" cy="2234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76916FF2-2C0A-4742-AB19-8F915FF70A94}"/>
              </a:ext>
            </a:extLst>
          </p:cNvPr>
          <p:cNvCxnSpPr>
            <a:cxnSpLocks/>
          </p:cNvCxnSpPr>
          <p:nvPr/>
        </p:nvCxnSpPr>
        <p:spPr>
          <a:xfrm rot="10800000">
            <a:off x="628651" y="2561562"/>
            <a:ext cx="1" cy="122747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C62FBC3C-0BB9-483C-91E0-3F193CEEFBBC}"/>
              </a:ext>
            </a:extLst>
          </p:cNvPr>
          <p:cNvCxnSpPr>
            <a:cxnSpLocks/>
            <a:stCxn id="27" idx="3"/>
            <a:endCxn id="29" idx="3"/>
          </p:cNvCxnSpPr>
          <p:nvPr/>
        </p:nvCxnSpPr>
        <p:spPr>
          <a:xfrm>
            <a:off x="3037037" y="2551398"/>
            <a:ext cx="8" cy="2689705"/>
          </a:xfrm>
          <a:prstGeom prst="bentConnector3">
            <a:avLst>
              <a:gd name="adj1" fmla="val 28576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1F7095B9-BBAE-498C-AA51-E01AE74E5915}"/>
              </a:ext>
            </a:extLst>
          </p:cNvPr>
          <p:cNvCxnSpPr>
            <a:cxnSpLocks/>
          </p:cNvCxnSpPr>
          <p:nvPr/>
        </p:nvCxnSpPr>
        <p:spPr>
          <a:xfrm rot="10800000">
            <a:off x="628650" y="2467487"/>
            <a:ext cx="12700" cy="2689705"/>
          </a:xfrm>
          <a:prstGeom prst="bentConnector3">
            <a:avLst>
              <a:gd name="adj1" fmla="val 27741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3094C26-4BC1-42A6-9DFE-155F8B235A0C}"/>
                  </a:ext>
                </a:extLst>
              </p:cNvPr>
              <p:cNvSpPr/>
              <p:nvPr/>
            </p:nvSpPr>
            <p:spPr>
              <a:xfrm>
                <a:off x="529728" y="56024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3094C26-4BC1-42A6-9DFE-155F8B235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8" y="5602485"/>
                <a:ext cx="351680" cy="369332"/>
              </a:xfrm>
              <a:prstGeom prst="rect">
                <a:avLst/>
              </a:prstGeom>
              <a:blipFill>
                <a:blip r:embed="rId14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95973A3-5E76-460C-8492-4955B3A8955C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1832844" y="5676271"/>
            <a:ext cx="4" cy="2637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53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悲观解与乐观解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B86573-B566-4841-8631-61BE1219B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18226"/>
            <a:ext cx="8856979" cy="316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数据流方程的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两个观点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悲观观点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：如果在所有后继结点中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看到明显的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，就认为这些变量是活跃的；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乐观观点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：只有看到一个变量在某个后继基本块中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被引用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了，才认为这个变量是活跃的。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乐观观点是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最小有效解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。就优化目的而言，最小有效解是合理的，因为活跃变量的值要保存，而死变量的值可以忽略。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7558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162208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块间传递方程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3451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前向数据流分析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：变量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未初始化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检测问题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入口处可能未被初始化的变量集，如果一个基本块没有前驱，则其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集合包含所有变量；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出口处可能未被初始化的变量集。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为流图中基本块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的前驱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的集合，则有：</a:t>
                </a:r>
                <a:endParaRPr lang="en-US" altLang="zh-CN" sz="1800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𝑜𝑢𝑡</m:t>
                          </m:r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800" b="0" dirty="0">
                  <a:solidFill>
                    <a:srgbClr val="0000FF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3451458"/>
              </a:xfrm>
              <a:prstGeom prst="rect">
                <a:avLst/>
              </a:prstGeom>
              <a:blipFill>
                <a:blip r:embed="rId3"/>
                <a:stretch>
                  <a:fillRect l="-619" r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4F904F5D-8F57-431D-9748-81B025226A56}"/>
              </a:ext>
            </a:extLst>
          </p:cNvPr>
          <p:cNvGrpSpPr/>
          <p:nvPr/>
        </p:nvGrpSpPr>
        <p:grpSpPr>
          <a:xfrm>
            <a:off x="3779912" y="4005064"/>
            <a:ext cx="5117044" cy="2529237"/>
            <a:chOff x="146314" y="3039731"/>
            <a:chExt cx="5117044" cy="252923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27BB52E-7248-4297-941B-0938D4C36319}"/>
                </a:ext>
              </a:extLst>
            </p:cNvPr>
            <p:cNvSpPr/>
            <p:nvPr/>
          </p:nvSpPr>
          <p:spPr bwMode="auto">
            <a:xfrm>
              <a:off x="1772941" y="4812802"/>
              <a:ext cx="1487947" cy="44044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876BE492-C6F6-4EC9-B9EB-7BE31F13D71F}"/>
                    </a:ext>
                  </a:extLst>
                </p:cNvPr>
                <p:cNvSpPr/>
                <p:nvPr/>
              </p:nvSpPr>
              <p:spPr>
                <a:xfrm>
                  <a:off x="1379715" y="4747569"/>
                  <a:ext cx="50065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876BE492-C6F6-4EC9-B9EB-7BE31F13D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715" y="4747569"/>
                  <a:ext cx="5006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B9B8706-70D8-4AEC-BBE4-8966F7E55C5D}"/>
                    </a:ext>
                  </a:extLst>
                </p:cNvPr>
                <p:cNvSpPr/>
                <p:nvPr/>
              </p:nvSpPr>
              <p:spPr>
                <a:xfrm>
                  <a:off x="2898602" y="4452582"/>
                  <a:ext cx="7058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B9B8706-70D8-4AEC-BBE4-8966F7E55C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8602" y="4452582"/>
                  <a:ext cx="70588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8696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3502153-91B7-4226-AACE-586E997F1B53}"/>
                    </a:ext>
                  </a:extLst>
                </p:cNvPr>
                <p:cNvSpPr/>
                <p:nvPr/>
              </p:nvSpPr>
              <p:spPr>
                <a:xfrm>
                  <a:off x="2849721" y="5199636"/>
                  <a:ext cx="7058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3502153-91B7-4226-AACE-586E997F1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721" y="5199636"/>
                  <a:ext cx="70588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28696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5ACA7D3E-29D5-4D6F-B0FF-BD621642F370}"/>
                    </a:ext>
                  </a:extLst>
                </p:cNvPr>
                <p:cNvSpPr/>
                <p:nvPr/>
              </p:nvSpPr>
              <p:spPr>
                <a:xfrm>
                  <a:off x="146314" y="3377797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5ACA7D3E-29D5-4D6F-B0FF-BD621642F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14" y="3377797"/>
                  <a:ext cx="48173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5A5E5AA-6EC5-4B8F-B047-C5DB88489A64}"/>
                </a:ext>
              </a:extLst>
            </p:cNvPr>
            <p:cNvSpPr/>
            <p:nvPr/>
          </p:nvSpPr>
          <p:spPr bwMode="auto">
            <a:xfrm>
              <a:off x="221752" y="3745218"/>
              <a:ext cx="961474" cy="44044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CF03268-1364-4357-AEBE-BD01A42B2504}"/>
                </a:ext>
              </a:extLst>
            </p:cNvPr>
            <p:cNvSpPr/>
            <p:nvPr/>
          </p:nvSpPr>
          <p:spPr>
            <a:xfrm>
              <a:off x="2937204" y="3780776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F66CCD2-9123-4A5C-A9BB-155D23475BA6}"/>
                </a:ext>
              </a:extLst>
            </p:cNvPr>
            <p:cNvSpPr/>
            <p:nvPr/>
          </p:nvSpPr>
          <p:spPr bwMode="auto">
            <a:xfrm>
              <a:off x="1579478" y="3745218"/>
              <a:ext cx="961474" cy="44044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8FECA87-5271-4CD4-8527-35673D92F4A9}"/>
                </a:ext>
              </a:extLst>
            </p:cNvPr>
            <p:cNvSpPr/>
            <p:nvPr/>
          </p:nvSpPr>
          <p:spPr bwMode="auto">
            <a:xfrm>
              <a:off x="3864371" y="3745218"/>
              <a:ext cx="961474" cy="44044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E74993B-7EDC-49A4-99F9-A02ECA65EE3A}"/>
                    </a:ext>
                  </a:extLst>
                </p:cNvPr>
                <p:cNvSpPr/>
                <p:nvPr/>
              </p:nvSpPr>
              <p:spPr>
                <a:xfrm>
                  <a:off x="1489101" y="3377797"/>
                  <a:ext cx="4966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E74993B-7EDC-49A4-99F9-A02ECA65EE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101" y="3377797"/>
                  <a:ext cx="49667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3337AF7-8341-4BBE-9EC7-B2C04A523B76}"/>
                    </a:ext>
                  </a:extLst>
                </p:cNvPr>
                <p:cNvSpPr/>
                <p:nvPr/>
              </p:nvSpPr>
              <p:spPr>
                <a:xfrm>
                  <a:off x="3754262" y="3377797"/>
                  <a:ext cx="50065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3337AF7-8341-4BBE-9EC7-B2C04A523B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262" y="3377797"/>
                  <a:ext cx="50065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505F8A7A-ACF2-4C49-807C-FC69A2CEA4E5}"/>
                    </a:ext>
                  </a:extLst>
                </p:cNvPr>
                <p:cNvSpPr/>
                <p:nvPr/>
              </p:nvSpPr>
              <p:spPr>
                <a:xfrm>
                  <a:off x="4383202" y="3377797"/>
                  <a:ext cx="7058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505F8A7A-ACF2-4C49-807C-FC69A2CEA4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202" y="3377797"/>
                  <a:ext cx="70588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1552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07449162-5AD1-405A-AEAD-57DB677FE3B3}"/>
                    </a:ext>
                  </a:extLst>
                </p:cNvPr>
                <p:cNvSpPr/>
                <p:nvPr/>
              </p:nvSpPr>
              <p:spPr>
                <a:xfrm>
                  <a:off x="2089792" y="3377797"/>
                  <a:ext cx="7058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07449162-5AD1-405A-AEAD-57DB677FE3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792" y="3377797"/>
                  <a:ext cx="70588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0690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CAFB254E-0A82-41F3-B565-53FA55ADF76C}"/>
                    </a:ext>
                  </a:extLst>
                </p:cNvPr>
                <p:cNvSpPr/>
                <p:nvPr/>
              </p:nvSpPr>
              <p:spPr>
                <a:xfrm>
                  <a:off x="643186" y="3377084"/>
                  <a:ext cx="7058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CAFB254E-0A82-41F3-B565-53FA55ADF7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186" y="3377084"/>
                  <a:ext cx="70588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0870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A3AB6D01-E2D8-463E-84E3-4784339D4354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 rot="16200000" flipH="1">
              <a:off x="1296135" y="3592021"/>
              <a:ext cx="627135" cy="181442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肘形 24">
              <a:extLst>
                <a:ext uri="{FF2B5EF4-FFF2-40B4-BE49-F238E27FC236}">
                  <a16:creationId xmlns:a16="http://schemas.microsoft.com/office/drawing/2014/main" id="{826BAEEA-6667-47D0-A467-FBFECF51AB74}"/>
                </a:ext>
              </a:extLst>
            </p:cNvPr>
            <p:cNvCxnSpPr>
              <a:cxnSpLocks/>
              <a:stCxn id="17" idx="2"/>
              <a:endCxn id="9" idx="0"/>
            </p:cNvCxnSpPr>
            <p:nvPr/>
          </p:nvCxnSpPr>
          <p:spPr>
            <a:xfrm rot="16200000" flipH="1">
              <a:off x="1974998" y="4270884"/>
              <a:ext cx="627135" cy="4567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D46EEE22-7786-4CC7-BE35-B1BDCB17AD3F}"/>
                </a:ext>
              </a:extLst>
            </p:cNvPr>
            <p:cNvCxnSpPr>
              <a:cxnSpLocks/>
              <a:stCxn id="18" idx="2"/>
              <a:endCxn id="9" idx="0"/>
            </p:cNvCxnSpPr>
            <p:nvPr/>
          </p:nvCxnSpPr>
          <p:spPr>
            <a:xfrm rot="5400000">
              <a:off x="3117445" y="3585138"/>
              <a:ext cx="627135" cy="182819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B2B501B7-88EB-4E22-A147-E7909CFF405C}"/>
                    </a:ext>
                  </a:extLst>
                </p:cNvPr>
                <p:cNvSpPr/>
                <p:nvPr/>
              </p:nvSpPr>
              <p:spPr>
                <a:xfrm>
                  <a:off x="662041" y="4155633"/>
                  <a:ext cx="7058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B2B501B7-88EB-4E22-A147-E7909CFF40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41" y="4155633"/>
                  <a:ext cx="70588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0870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D70C3FC8-3A8F-443D-8E60-6EC0A41A4852}"/>
                    </a:ext>
                  </a:extLst>
                </p:cNvPr>
                <p:cNvSpPr/>
                <p:nvPr/>
              </p:nvSpPr>
              <p:spPr>
                <a:xfrm>
                  <a:off x="2029977" y="4135523"/>
                  <a:ext cx="9436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D70C3FC8-3A8F-443D-8E60-6EC0A41A48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977" y="4135523"/>
                  <a:ext cx="94364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5161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478581F4-F1E8-41F6-87EA-B6DF3AB6A136}"/>
                    </a:ext>
                  </a:extLst>
                </p:cNvPr>
                <p:cNvSpPr/>
                <p:nvPr/>
              </p:nvSpPr>
              <p:spPr>
                <a:xfrm>
                  <a:off x="4319718" y="4149129"/>
                  <a:ext cx="9436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478581F4-F1E8-41F6-87EA-B6DF3AB6A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9718" y="4149129"/>
                  <a:ext cx="94364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494"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316DDC6F-C51E-4DB3-ADB0-D24742CBC340}"/>
                    </a:ext>
                  </a:extLst>
                </p:cNvPr>
                <p:cNvSpPr/>
                <p:nvPr/>
              </p:nvSpPr>
              <p:spPr>
                <a:xfrm>
                  <a:off x="1489101" y="3039731"/>
                  <a:ext cx="253852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316DDC6F-C51E-4DB3-ADB0-D24742CBC3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101" y="3039731"/>
                  <a:ext cx="2538520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连接符: 肘形 30">
              <a:extLst>
                <a:ext uri="{FF2B5EF4-FFF2-40B4-BE49-F238E27FC236}">
                  <a16:creationId xmlns:a16="http://schemas.microsoft.com/office/drawing/2014/main" id="{210261F1-2A68-4CCF-8E0E-9B10714EAB03}"/>
                </a:ext>
              </a:extLst>
            </p:cNvPr>
            <p:cNvCxnSpPr>
              <a:cxnSpLocks/>
              <a:stCxn id="16" idx="2"/>
              <a:endCxn id="9" idx="0"/>
            </p:cNvCxnSpPr>
            <p:nvPr/>
          </p:nvCxnSpPr>
          <p:spPr>
            <a:xfrm rot="5400000">
              <a:off x="2528442" y="4138582"/>
              <a:ext cx="662694" cy="685747"/>
            </a:xfrm>
            <a:prstGeom prst="bentConnector3">
              <a:avLst>
                <a:gd name="adj1" fmla="val 5191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0262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块内传递方程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42296"/>
                <a:ext cx="8856979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变量集合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中生成的未初始化的变量集合（变成未初始化了）。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中被杀死的未初始化的变量集合（初始化了）。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42296"/>
                <a:ext cx="8856979" cy="1446678"/>
              </a:xfrm>
              <a:prstGeom prst="rect">
                <a:avLst/>
              </a:prstGeom>
              <a:blipFill>
                <a:blip r:embed="rId3"/>
                <a:stretch>
                  <a:fillRect l="-619" b="-5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5994C-A810-4083-A3E1-8AC6675A4B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2588974"/>
                <a:ext cx="8856979" cy="1917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基本块中变为未初始化集合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被赋予一个非法值，如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𝑛𝑢𝑙𝑙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一个操作的副作用，如释放一个对象；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刚刚建立一个变量。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5994C-A810-4083-A3E1-8AC6675A4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2588974"/>
                <a:ext cx="8856979" cy="1917576"/>
              </a:xfrm>
              <a:prstGeom prst="rect">
                <a:avLst/>
              </a:prstGeom>
              <a:blipFill>
                <a:blip r:embed="rId4"/>
                <a:stretch>
                  <a:fillRect l="-619" b="-44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DE2E8E82-6114-45F0-89A5-27A26D5E1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4506550"/>
                <a:ext cx="8856979" cy="973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传递方程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18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DE2E8E82-6114-45F0-89A5-27A26D5E1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4506550"/>
                <a:ext cx="8856979" cy="973536"/>
              </a:xfrm>
              <a:prstGeom prst="rect">
                <a:avLst/>
              </a:prstGeom>
              <a:blipFill>
                <a:blip r:embed="rId5"/>
                <a:stretch>
                  <a:fillRect l="-619" b="-7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88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任意路径前向流分析算法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任意路径前向流分析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4E827F-BD04-44CA-8C93-4822BA53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524"/>
            <a:ext cx="9144000" cy="46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11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任意路径前向流分析算法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任意路径前向流分析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2D4681-F3EF-4E07-B16F-1B95BABC1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64" y="1500173"/>
            <a:ext cx="8024871" cy="38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11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1626AA-5FB1-4F99-A4CD-87A29B2A8AD2}"/>
                  </a:ext>
                </a:extLst>
              </p:cNvPr>
              <p:cNvSpPr/>
              <p:nvPr/>
            </p:nvSpPr>
            <p:spPr bwMode="auto">
              <a:xfrm>
                <a:off x="628650" y="2358172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5.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109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1626AA-5FB1-4F99-A4CD-87A29B2A8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2358172"/>
                <a:ext cx="2408387" cy="386451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49A4A98-C056-4D7F-8E0F-1029AF36D06B}"/>
                  </a:ext>
                </a:extLst>
              </p:cNvPr>
              <p:cNvSpPr/>
              <p:nvPr/>
            </p:nvSpPr>
            <p:spPr bwMode="auto">
              <a:xfrm>
                <a:off x="628651" y="3046377"/>
                <a:ext cx="2408387" cy="14649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6.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107.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𝑠𝑢𝑚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108.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109.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49A4A98-C056-4D7F-8E0F-1029AF36D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1" y="3046377"/>
                <a:ext cx="2408387" cy="1464998"/>
              </a:xfrm>
              <a:prstGeom prst="rect">
                <a:avLst/>
              </a:prstGeom>
              <a:blipFill>
                <a:blip r:embed="rId4"/>
                <a:stretch>
                  <a:fillRect b="-330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6A12DC-1DC2-4427-827D-40BD2E59C6FA}"/>
                  </a:ext>
                </a:extLst>
              </p:cNvPr>
              <p:cNvSpPr/>
              <p:nvPr/>
            </p:nvSpPr>
            <p:spPr bwMode="auto">
              <a:xfrm>
                <a:off x="628650" y="4805934"/>
                <a:ext cx="2408395" cy="8703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104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6A12DC-1DC2-4427-827D-40BD2E59C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4805934"/>
                <a:ext cx="2408395" cy="870337"/>
              </a:xfrm>
              <a:prstGeom prst="rect">
                <a:avLst/>
              </a:prstGeom>
              <a:blipFill>
                <a:blip r:embed="rId5"/>
                <a:stretch>
                  <a:fillRect b="-827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8F01D5B-FA07-4758-A2CA-4FDA7D45B13F}"/>
                  </a:ext>
                </a:extLst>
              </p:cNvPr>
              <p:cNvSpPr/>
              <p:nvPr/>
            </p:nvSpPr>
            <p:spPr bwMode="auto">
              <a:xfrm>
                <a:off x="628649" y="5939988"/>
                <a:ext cx="240838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8F01D5B-FA07-4758-A2CA-4FDA7D45B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49" y="5939988"/>
                <a:ext cx="2408389" cy="369332"/>
              </a:xfrm>
              <a:prstGeom prst="rect">
                <a:avLst/>
              </a:prstGeom>
              <a:blipFill>
                <a:blip r:embed="rId6"/>
                <a:stretch>
                  <a:fillRect b="-1269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A7088F7-133A-4C42-A74D-8D9F63DA0C6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832844" y="2744623"/>
            <a:ext cx="1" cy="3017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EDC6D50-A253-47E7-86B9-4DD32FD3F91D}"/>
                  </a:ext>
                </a:extLst>
              </p:cNvPr>
              <p:cNvSpPr/>
              <p:nvPr/>
            </p:nvSpPr>
            <p:spPr>
              <a:xfrm>
                <a:off x="267844" y="208927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EDC6D50-A253-47E7-86B9-4DD32FD3F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4" y="2089278"/>
                <a:ext cx="351680" cy="369332"/>
              </a:xfrm>
              <a:prstGeom prst="rect">
                <a:avLst/>
              </a:prstGeom>
              <a:blipFill>
                <a:blip r:embed="rId7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39D66DB-BA07-480E-9374-B4773B5DB1CB}"/>
                  </a:ext>
                </a:extLst>
              </p:cNvPr>
              <p:cNvSpPr/>
              <p:nvPr/>
            </p:nvSpPr>
            <p:spPr>
              <a:xfrm>
                <a:off x="258718" y="120141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39D66DB-BA07-480E-9374-B4773B5DB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18" y="1201412"/>
                <a:ext cx="351680" cy="369332"/>
              </a:xfrm>
              <a:prstGeom prst="rect">
                <a:avLst/>
              </a:prstGeom>
              <a:blipFill>
                <a:blip r:embed="rId8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F0DC3B3-86C4-4666-AC35-290E1F319AFD}"/>
                  </a:ext>
                </a:extLst>
              </p:cNvPr>
              <p:cNvSpPr/>
              <p:nvPr/>
            </p:nvSpPr>
            <p:spPr>
              <a:xfrm>
                <a:off x="529728" y="270892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F0DC3B3-86C4-4666-AC35-290E1F319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8" y="2708920"/>
                <a:ext cx="351680" cy="369332"/>
              </a:xfrm>
              <a:prstGeom prst="rect">
                <a:avLst/>
              </a:prstGeom>
              <a:blipFill>
                <a:blip r:embed="rId9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9ED515F-B489-4F67-87FF-A1FBA1B7EC2D}"/>
                  </a:ext>
                </a:extLst>
              </p:cNvPr>
              <p:cNvSpPr/>
              <p:nvPr/>
            </p:nvSpPr>
            <p:spPr>
              <a:xfrm>
                <a:off x="289671" y="466309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9ED515F-B489-4F67-87FF-A1FBA1B7E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71" y="4663099"/>
                <a:ext cx="351680" cy="369332"/>
              </a:xfrm>
              <a:prstGeom prst="rect">
                <a:avLst/>
              </a:prstGeom>
              <a:blipFill>
                <a:blip r:embed="rId10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E1480A8-5085-42EF-9417-1C3298108851}"/>
                  </a:ext>
                </a:extLst>
              </p:cNvPr>
              <p:cNvSpPr/>
              <p:nvPr/>
            </p:nvSpPr>
            <p:spPr bwMode="auto">
              <a:xfrm>
                <a:off x="628650" y="706999"/>
                <a:ext cx="2408388" cy="14276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,−,− 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=,1,−,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104.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E1480A8-5085-42EF-9417-1C3298108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706999"/>
                <a:ext cx="2408388" cy="14276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E059FB0-2F5D-47DB-BB46-FA20F48EAD34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1832844" y="2134674"/>
            <a:ext cx="0" cy="2234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7D0CC4C-DDB1-4802-9A64-C7917AE97A74}"/>
              </a:ext>
            </a:extLst>
          </p:cNvPr>
          <p:cNvCxnSpPr>
            <a:cxnSpLocks/>
          </p:cNvCxnSpPr>
          <p:nvPr/>
        </p:nvCxnSpPr>
        <p:spPr>
          <a:xfrm rot="10800000">
            <a:off x="628651" y="2561562"/>
            <a:ext cx="1" cy="122747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15AA31D0-A095-4884-9F8E-A49D62E0CDDC}"/>
              </a:ext>
            </a:extLst>
          </p:cNvPr>
          <p:cNvCxnSpPr>
            <a:cxnSpLocks/>
            <a:stCxn id="8" idx="3"/>
            <a:endCxn id="11" idx="3"/>
          </p:cNvCxnSpPr>
          <p:nvPr/>
        </p:nvCxnSpPr>
        <p:spPr>
          <a:xfrm>
            <a:off x="3037037" y="2551398"/>
            <a:ext cx="8" cy="2689705"/>
          </a:xfrm>
          <a:prstGeom prst="bentConnector3">
            <a:avLst>
              <a:gd name="adj1" fmla="val 28576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ACD60022-17CF-49F1-A670-61F344C9DDF9}"/>
              </a:ext>
            </a:extLst>
          </p:cNvPr>
          <p:cNvCxnSpPr>
            <a:cxnSpLocks/>
          </p:cNvCxnSpPr>
          <p:nvPr/>
        </p:nvCxnSpPr>
        <p:spPr>
          <a:xfrm rot="10800000">
            <a:off x="628650" y="2467487"/>
            <a:ext cx="12700" cy="2689705"/>
          </a:xfrm>
          <a:prstGeom prst="bentConnector3">
            <a:avLst>
              <a:gd name="adj1" fmla="val 27741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11F44E-CC78-4B52-86A7-5EC9A3DBAE50}"/>
                  </a:ext>
                </a:extLst>
              </p:cNvPr>
              <p:cNvSpPr/>
              <p:nvPr/>
            </p:nvSpPr>
            <p:spPr>
              <a:xfrm>
                <a:off x="529728" y="56024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11F44E-CC78-4B52-86A7-5EC9A3DBA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8" y="5602485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7FACFED-A023-431F-A5C5-3868D9A06BC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1832844" y="5676271"/>
            <a:ext cx="4" cy="2637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4053395"/>
                  </p:ext>
                </p:extLst>
              </p:nvPr>
            </p:nvGraphicFramePr>
            <p:xfrm>
              <a:off x="4067944" y="620688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08816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4053395"/>
                  </p:ext>
                </p:extLst>
              </p:nvPr>
            </p:nvGraphicFramePr>
            <p:xfrm>
              <a:off x="4067944" y="620688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08816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6" t="-108197" r="-29697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6" t="-208197" r="-29697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6" t="-308197" r="-29697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6" t="-408197" r="-29697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6" t="-508197" r="-29697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26CF649-AB1F-449D-99CC-F8C7B6CFE58E}"/>
                  </a:ext>
                </a:extLst>
              </p:cNvPr>
              <p:cNvSpPr/>
              <p:nvPr/>
            </p:nvSpPr>
            <p:spPr>
              <a:xfrm>
                <a:off x="5940152" y="991486"/>
                <a:ext cx="2088161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26CF649-AB1F-449D-99CC-F8C7B6CFE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991486"/>
                <a:ext cx="2088161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A991A7E3-3D07-4A6E-8EE6-9CA7EA713769}"/>
              </a:ext>
            </a:extLst>
          </p:cNvPr>
          <p:cNvSpPr/>
          <p:nvPr/>
        </p:nvSpPr>
        <p:spPr bwMode="auto">
          <a:xfrm>
            <a:off x="637776" y="705578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C91BB26-2330-4C70-9C24-EA7D45662619}"/>
                  </a:ext>
                </a:extLst>
              </p:cNvPr>
              <p:cNvSpPr/>
              <p:nvPr/>
            </p:nvSpPr>
            <p:spPr>
              <a:xfrm>
                <a:off x="5934957" y="2129180"/>
                <a:ext cx="2088161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C91BB26-2330-4C70-9C24-EA7D45662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957" y="2129180"/>
                <a:ext cx="2088161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8">
            <a:extLst>
              <a:ext uri="{FF2B5EF4-FFF2-40B4-BE49-F238E27FC236}">
                <a16:creationId xmlns:a16="http://schemas.microsoft.com/office/drawing/2014/main" id="{3BBF9823-1318-4A92-A2A7-DFADC104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944" y="2852936"/>
            <a:ext cx="38163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求未初始化变量集合第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/>
              <p:nvPr/>
            </p:nvSpPr>
            <p:spPr>
              <a:xfrm>
                <a:off x="3419944" y="3301021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,$1,$2,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44" y="3301021"/>
                <a:ext cx="5413410" cy="338554"/>
              </a:xfrm>
              <a:prstGeom prst="rect">
                <a:avLst/>
              </a:prstGeom>
              <a:blipFill>
                <a:blip r:embed="rId16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/>
              <p:nvPr/>
            </p:nvSpPr>
            <p:spPr>
              <a:xfrm>
                <a:off x="3419944" y="3639575"/>
                <a:ext cx="5688560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44" y="3639575"/>
                <a:ext cx="5688560" cy="370294"/>
              </a:xfrm>
              <a:prstGeom prst="rect">
                <a:avLst/>
              </a:prstGeom>
              <a:blipFill>
                <a:blip r:embed="rId17"/>
                <a:stretch>
                  <a:fillRect l="-429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/>
              <p:nvPr/>
            </p:nvSpPr>
            <p:spPr>
              <a:xfrm>
                <a:off x="3419944" y="4009869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44" y="4009869"/>
                <a:ext cx="5413410" cy="338554"/>
              </a:xfrm>
              <a:prstGeom prst="rect">
                <a:avLst/>
              </a:prstGeom>
              <a:blipFill>
                <a:blip r:embed="rId18"/>
                <a:stretch>
                  <a:fillRect l="-45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/>
              <p:nvPr/>
            </p:nvSpPr>
            <p:spPr>
              <a:xfrm>
                <a:off x="3419944" y="4348423"/>
                <a:ext cx="5544544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44" y="4348423"/>
                <a:ext cx="5544544" cy="370294"/>
              </a:xfrm>
              <a:prstGeom prst="rect">
                <a:avLst/>
              </a:prstGeom>
              <a:blipFill>
                <a:blip r:embed="rId19"/>
                <a:stretch>
                  <a:fillRect l="-44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1B5730DF-8C65-430D-997E-6E6FC205C533}"/>
              </a:ext>
            </a:extLst>
          </p:cNvPr>
          <p:cNvSpPr/>
          <p:nvPr/>
        </p:nvSpPr>
        <p:spPr bwMode="auto">
          <a:xfrm>
            <a:off x="637776" y="999620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89762A1-72FA-401A-9845-E87435E9FC89}"/>
              </a:ext>
            </a:extLst>
          </p:cNvPr>
          <p:cNvSpPr/>
          <p:nvPr/>
        </p:nvSpPr>
        <p:spPr bwMode="auto">
          <a:xfrm>
            <a:off x="637776" y="1293662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3591E12-6E5E-435B-956E-8B2188BFDFD6}"/>
                  </a:ext>
                </a:extLst>
              </p:cNvPr>
              <p:cNvSpPr/>
              <p:nvPr/>
            </p:nvSpPr>
            <p:spPr>
              <a:xfrm>
                <a:off x="5940152" y="991486"/>
                <a:ext cx="2088161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3591E12-6E5E-435B-956E-8B2188BFD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991486"/>
                <a:ext cx="2088161" cy="369332"/>
              </a:xfrm>
              <a:prstGeom prst="rect">
                <a:avLst/>
              </a:prstGeom>
              <a:blipFill>
                <a:blip r:embed="rId2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F77895E9-B1D4-4801-9FB6-36BC91ACEEAB}"/>
              </a:ext>
            </a:extLst>
          </p:cNvPr>
          <p:cNvSpPr/>
          <p:nvPr/>
        </p:nvSpPr>
        <p:spPr bwMode="auto">
          <a:xfrm>
            <a:off x="637776" y="2395292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5FF2C92-E5C1-42A9-8B06-38016A856939}"/>
              </a:ext>
            </a:extLst>
          </p:cNvPr>
          <p:cNvSpPr/>
          <p:nvPr/>
        </p:nvSpPr>
        <p:spPr bwMode="auto">
          <a:xfrm>
            <a:off x="637776" y="3068110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FA809DC-9C35-4992-9B90-631ED60A2B4B}"/>
                  </a:ext>
                </a:extLst>
              </p:cNvPr>
              <p:cNvSpPr/>
              <p:nvPr/>
            </p:nvSpPr>
            <p:spPr>
              <a:xfrm>
                <a:off x="5940151" y="1727689"/>
                <a:ext cx="2088161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{$1}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FA809DC-9C35-4992-9B90-631ED60A2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1" y="1727689"/>
                <a:ext cx="2088161" cy="369332"/>
              </a:xfrm>
              <a:prstGeom prst="rect">
                <a:avLst/>
              </a:prstGeom>
              <a:blipFill>
                <a:blip r:embed="rId2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 76">
            <a:extLst>
              <a:ext uri="{FF2B5EF4-FFF2-40B4-BE49-F238E27FC236}">
                <a16:creationId xmlns:a16="http://schemas.microsoft.com/office/drawing/2014/main" id="{18DF63B1-0DED-4AFD-8D82-D700F6C864A5}"/>
              </a:ext>
            </a:extLst>
          </p:cNvPr>
          <p:cNvSpPr/>
          <p:nvPr/>
        </p:nvSpPr>
        <p:spPr bwMode="auto">
          <a:xfrm>
            <a:off x="637776" y="3362152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8F8D659-36CA-485F-8B6C-24E973DA704B}"/>
                  </a:ext>
                </a:extLst>
              </p:cNvPr>
              <p:cNvSpPr/>
              <p:nvPr/>
            </p:nvSpPr>
            <p:spPr>
              <a:xfrm>
                <a:off x="5940151" y="1727689"/>
                <a:ext cx="2088161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{$1,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8F8D659-36CA-485F-8B6C-24E973DA7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1" y="1727689"/>
                <a:ext cx="2088161" cy="369332"/>
              </a:xfrm>
              <a:prstGeom prst="rect">
                <a:avLst/>
              </a:prstGeom>
              <a:blipFill>
                <a:blip r:embed="rId2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37F2E05D-4E9E-443F-A2F7-D01C8661F58A}"/>
              </a:ext>
            </a:extLst>
          </p:cNvPr>
          <p:cNvSpPr/>
          <p:nvPr/>
        </p:nvSpPr>
        <p:spPr bwMode="auto">
          <a:xfrm>
            <a:off x="637776" y="3656194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DACA7B1-634D-4B70-A514-51DE8D80059E}"/>
                  </a:ext>
                </a:extLst>
              </p:cNvPr>
              <p:cNvSpPr/>
              <p:nvPr/>
            </p:nvSpPr>
            <p:spPr>
              <a:xfrm>
                <a:off x="5940151" y="1727689"/>
                <a:ext cx="2088161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{$1,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,$2}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DACA7B1-634D-4B70-A514-51DE8D800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1" y="1727689"/>
                <a:ext cx="2088161" cy="369332"/>
              </a:xfrm>
              <a:prstGeom prst="rect">
                <a:avLst/>
              </a:prstGeom>
              <a:blipFill>
                <a:blip r:embed="rId2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C41C52F6-D88A-4FCD-BAF2-A289DACA7A08}"/>
              </a:ext>
            </a:extLst>
          </p:cNvPr>
          <p:cNvSpPr/>
          <p:nvPr/>
        </p:nvSpPr>
        <p:spPr bwMode="auto">
          <a:xfrm>
            <a:off x="637776" y="3946686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E1A7B030-AD3F-441E-A9D7-FED489453360}"/>
                  </a:ext>
                </a:extLst>
              </p:cNvPr>
              <p:cNvSpPr/>
              <p:nvPr/>
            </p:nvSpPr>
            <p:spPr>
              <a:xfrm>
                <a:off x="5934957" y="1727689"/>
                <a:ext cx="2088161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{$1,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,$2,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E1A7B030-AD3F-441E-A9D7-FED489453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957" y="1727689"/>
                <a:ext cx="2088161" cy="369332"/>
              </a:xfrm>
              <a:prstGeom prst="rect">
                <a:avLst/>
              </a:prstGeom>
              <a:blipFill>
                <a:blip r:embed="rId2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 82">
            <a:extLst>
              <a:ext uri="{FF2B5EF4-FFF2-40B4-BE49-F238E27FC236}">
                <a16:creationId xmlns:a16="http://schemas.microsoft.com/office/drawing/2014/main" id="{BB39A609-9585-4F99-A107-500FE5F177FA}"/>
              </a:ext>
            </a:extLst>
          </p:cNvPr>
          <p:cNvSpPr/>
          <p:nvPr/>
        </p:nvSpPr>
        <p:spPr bwMode="auto">
          <a:xfrm>
            <a:off x="637776" y="4215078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9B8DD5D-3387-41FF-A280-6DE5E9F3B515}"/>
              </a:ext>
            </a:extLst>
          </p:cNvPr>
          <p:cNvSpPr/>
          <p:nvPr/>
        </p:nvSpPr>
        <p:spPr bwMode="auto">
          <a:xfrm>
            <a:off x="637776" y="4817925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EF74DD-CC5E-46EF-8382-D4302D49C28A}"/>
              </a:ext>
            </a:extLst>
          </p:cNvPr>
          <p:cNvSpPr/>
          <p:nvPr/>
        </p:nvSpPr>
        <p:spPr bwMode="auto">
          <a:xfrm>
            <a:off x="637776" y="5115892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AC2F4DE-F6E4-4104-87FA-BA6E36CF0894}"/>
                  </a:ext>
                </a:extLst>
              </p:cNvPr>
              <p:cNvSpPr/>
              <p:nvPr/>
            </p:nvSpPr>
            <p:spPr>
              <a:xfrm>
                <a:off x="5934957" y="2129180"/>
                <a:ext cx="2088161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AC2F4DE-F6E4-4104-87FA-BA6E36CF0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957" y="2129180"/>
                <a:ext cx="2088161" cy="369332"/>
              </a:xfrm>
              <a:prstGeom prst="rect">
                <a:avLst/>
              </a:prstGeom>
              <a:blipFill>
                <a:blip r:embed="rId2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 86">
            <a:extLst>
              <a:ext uri="{FF2B5EF4-FFF2-40B4-BE49-F238E27FC236}">
                <a16:creationId xmlns:a16="http://schemas.microsoft.com/office/drawing/2014/main" id="{C6889234-AE28-48C3-9D61-DC661A8BC175}"/>
              </a:ext>
            </a:extLst>
          </p:cNvPr>
          <p:cNvSpPr/>
          <p:nvPr/>
        </p:nvSpPr>
        <p:spPr bwMode="auto">
          <a:xfrm>
            <a:off x="637776" y="5410239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8AA9D6-3AA9-46FB-8C98-D43055CFF178}"/>
              </a:ext>
            </a:extLst>
          </p:cNvPr>
          <p:cNvSpPr/>
          <p:nvPr/>
        </p:nvSpPr>
        <p:spPr bwMode="auto">
          <a:xfrm>
            <a:off x="637776" y="5966451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EDE9D37-C435-4705-AE9C-A375B9F94FA8}"/>
                  </a:ext>
                </a:extLst>
              </p:cNvPr>
              <p:cNvSpPr/>
              <p:nvPr/>
            </p:nvSpPr>
            <p:spPr>
              <a:xfrm>
                <a:off x="3419944" y="4718717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EDE9D37-C435-4705-AE9C-A375B9F9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44" y="4718717"/>
                <a:ext cx="5413410" cy="338554"/>
              </a:xfrm>
              <a:prstGeom prst="rect">
                <a:avLst/>
              </a:prstGeom>
              <a:blipFill>
                <a:blip r:embed="rId26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A15782DF-87E3-4671-AFC9-AF7D5C855617}"/>
                  </a:ext>
                </a:extLst>
              </p:cNvPr>
              <p:cNvSpPr/>
              <p:nvPr/>
            </p:nvSpPr>
            <p:spPr>
              <a:xfrm>
                <a:off x="3419944" y="5057271"/>
                <a:ext cx="5544544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A15782DF-87E3-4671-AFC9-AF7D5C855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44" y="5057271"/>
                <a:ext cx="5544544" cy="370294"/>
              </a:xfrm>
              <a:prstGeom prst="rect">
                <a:avLst/>
              </a:prstGeom>
              <a:blipFill>
                <a:blip r:embed="rId27"/>
                <a:stretch>
                  <a:fillRect l="-44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84A67B5-9CCB-47ED-846F-93D524233F08}"/>
                  </a:ext>
                </a:extLst>
              </p:cNvPr>
              <p:cNvSpPr/>
              <p:nvPr/>
            </p:nvSpPr>
            <p:spPr>
              <a:xfrm>
                <a:off x="3419944" y="5427565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84A67B5-9CCB-47ED-846F-93D524233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44" y="5427565"/>
                <a:ext cx="5413410" cy="338554"/>
              </a:xfrm>
              <a:prstGeom prst="rect">
                <a:avLst/>
              </a:prstGeom>
              <a:blipFill>
                <a:blip r:embed="rId28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FD0BB66-5E72-417A-84EB-2C2EF97B4773}"/>
                  </a:ext>
                </a:extLst>
              </p:cNvPr>
              <p:cNvSpPr/>
              <p:nvPr/>
            </p:nvSpPr>
            <p:spPr>
              <a:xfrm>
                <a:off x="3419944" y="5766119"/>
                <a:ext cx="5544544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FD0BB66-5E72-417A-84EB-2C2EF97B4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44" y="5766119"/>
                <a:ext cx="5544544" cy="370294"/>
              </a:xfrm>
              <a:prstGeom prst="rect">
                <a:avLst/>
              </a:prstGeom>
              <a:blipFill>
                <a:blip r:embed="rId29"/>
                <a:stretch>
                  <a:fillRect l="-440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91AAFAD-7960-4900-9BF8-A51730855980}"/>
                  </a:ext>
                </a:extLst>
              </p:cNvPr>
              <p:cNvSpPr/>
              <p:nvPr/>
            </p:nvSpPr>
            <p:spPr>
              <a:xfrm>
                <a:off x="3419944" y="6136413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91AAFAD-7960-4900-9BF8-A51730855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44" y="6136413"/>
                <a:ext cx="5413410" cy="338554"/>
              </a:xfrm>
              <a:prstGeom prst="rect">
                <a:avLst/>
              </a:prstGeom>
              <a:blipFill>
                <a:blip r:embed="rId30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2953196-1621-4123-89EB-3A133A91DCB0}"/>
                  </a:ext>
                </a:extLst>
              </p:cNvPr>
              <p:cNvSpPr/>
              <p:nvPr/>
            </p:nvSpPr>
            <p:spPr>
              <a:xfrm>
                <a:off x="3419944" y="6474967"/>
                <a:ext cx="5544544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2953196-1621-4123-89EB-3A133A91D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44" y="6474967"/>
                <a:ext cx="5544544" cy="370294"/>
              </a:xfrm>
              <a:prstGeom prst="rect">
                <a:avLst/>
              </a:prstGeom>
              <a:blipFill>
                <a:blip r:embed="rId31"/>
                <a:stretch>
                  <a:fillRect l="-44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44DC1922-1A64-47CF-8E51-57F34BDC36A7}"/>
              </a:ext>
            </a:extLst>
          </p:cNvPr>
          <p:cNvSpPr/>
          <p:nvPr/>
        </p:nvSpPr>
        <p:spPr bwMode="auto">
          <a:xfrm>
            <a:off x="637776" y="1559694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12D7E60-D1B8-4671-9308-7A5650727E91}"/>
                  </a:ext>
                </a:extLst>
              </p:cNvPr>
              <p:cNvSpPr/>
              <p:nvPr/>
            </p:nvSpPr>
            <p:spPr>
              <a:xfrm>
                <a:off x="5940152" y="991486"/>
                <a:ext cx="2088161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12D7E60-D1B8-4671-9308-7A5650727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991486"/>
                <a:ext cx="2088161" cy="369332"/>
              </a:xfrm>
              <a:prstGeom prst="rect">
                <a:avLst/>
              </a:prstGeom>
              <a:blipFill>
                <a:blip r:embed="rId3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3D70D310-3D5E-44D3-8403-F9D146DA6152}"/>
              </a:ext>
            </a:extLst>
          </p:cNvPr>
          <p:cNvSpPr/>
          <p:nvPr/>
        </p:nvSpPr>
        <p:spPr bwMode="auto">
          <a:xfrm>
            <a:off x="637776" y="1853736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7FF571C-AB1D-4083-BC3F-B39F11D67E46}"/>
                  </a:ext>
                </a:extLst>
              </p:cNvPr>
              <p:cNvSpPr/>
              <p:nvPr/>
            </p:nvSpPr>
            <p:spPr>
              <a:xfrm>
                <a:off x="5940152" y="991486"/>
                <a:ext cx="2088161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7FF571C-AB1D-4083-BC3F-B39F11D67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991486"/>
                <a:ext cx="2088161" cy="369332"/>
              </a:xfrm>
              <a:prstGeom prst="rect">
                <a:avLst/>
              </a:prstGeom>
              <a:blipFill>
                <a:blip r:embed="rId3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70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8" grpId="1" animBg="1"/>
      <p:bldP spid="40" grpId="0" animBg="1"/>
      <p:bldP spid="61" grpId="0"/>
      <p:bldP spid="62" grpId="0"/>
      <p:bldP spid="63" grpId="0"/>
      <p:bldP spid="64" grpId="0"/>
      <p:bldP spid="66" grpId="0"/>
      <p:bldP spid="60" grpId="0" animBg="1"/>
      <p:bldP spid="60" grpId="1" animBg="1"/>
      <p:bldP spid="65" grpId="0" animBg="1"/>
      <p:bldP spid="65" grpId="1" animBg="1"/>
      <p:bldP spid="73" grpId="0" animBg="1"/>
      <p:bldP spid="74" grpId="0" animBg="1"/>
      <p:bldP spid="74" grpId="1" animBg="1"/>
      <p:bldP spid="75" grpId="0" animBg="1"/>
      <p:bldP spid="75" grpId="1" animBg="1"/>
      <p:bldP spid="76" grpId="0" animBg="1"/>
      <p:bldP spid="77" grpId="0" animBg="1"/>
      <p:bldP spid="77" grpId="1" animBg="1"/>
      <p:bldP spid="78" grpId="0" animBg="1"/>
      <p:bldP spid="79" grpId="0" animBg="1"/>
      <p:bldP spid="79" grpId="1" animBg="1"/>
      <p:bldP spid="80" grpId="0" animBg="1"/>
      <p:bldP spid="81" grpId="0" animBg="1"/>
      <p:bldP spid="81" grpId="1" animBg="1"/>
      <p:bldP spid="82" grpId="0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7" grpId="0" animBg="1"/>
      <p:bldP spid="87" grpId="1" animBg="1"/>
      <p:bldP spid="88" grpId="0" animBg="1"/>
      <p:bldP spid="88" grpId="1" animBg="1"/>
      <p:bldP spid="89" grpId="0"/>
      <p:bldP spid="90" grpId="0"/>
      <p:bldP spid="91" grpId="0"/>
      <p:bldP spid="92" grpId="0"/>
      <p:bldP spid="93" grpId="0"/>
      <p:bldP spid="94" grpId="0"/>
      <p:bldP spid="55" grpId="0" animBg="1"/>
      <p:bldP spid="55" grpId="1" animBg="1"/>
      <p:bldP spid="56" grpId="0" animBg="1"/>
      <p:bldP spid="57" grpId="0" animBg="1"/>
      <p:bldP spid="57" grpId="1" animBg="1"/>
      <p:bldP spid="5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5954637"/>
                  </p:ext>
                </p:extLst>
              </p:nvPr>
            </p:nvGraphicFramePr>
            <p:xfrm>
              <a:off x="179512" y="623091"/>
              <a:ext cx="3672407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4811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801267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93632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,$2,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5954637"/>
                  </p:ext>
                </p:extLst>
              </p:nvPr>
            </p:nvGraphicFramePr>
            <p:xfrm>
              <a:off x="179512" y="623091"/>
              <a:ext cx="3672407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4811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801267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93632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4" t="-108197" r="-29738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9937" t="-108197" r="-1572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4" t="-208197" r="-29738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4" t="-308197" r="-29738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9937" t="-308197" r="-1572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4" t="-408197" r="-29738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9937" t="-408197" r="-1572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4" t="-508197" r="-29738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TextBox 8">
            <a:extLst>
              <a:ext uri="{FF2B5EF4-FFF2-40B4-BE49-F238E27FC236}">
                <a16:creationId xmlns:a16="http://schemas.microsoft.com/office/drawing/2014/main" id="{3BBF9823-1318-4A92-A2A7-DFADC104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2852936"/>
            <a:ext cx="38163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求未初始化变量集合第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/>
              <p:nvPr/>
            </p:nvSpPr>
            <p:spPr>
              <a:xfrm>
                <a:off x="467544" y="3311651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311651"/>
                <a:ext cx="5413410" cy="338554"/>
              </a:xfrm>
              <a:prstGeom prst="rect">
                <a:avLst/>
              </a:prstGeom>
              <a:blipFill>
                <a:blip r:embed="rId4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/>
              <p:nvPr/>
            </p:nvSpPr>
            <p:spPr>
              <a:xfrm>
                <a:off x="467544" y="3650205"/>
                <a:ext cx="5544544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50205"/>
                <a:ext cx="5544544" cy="370294"/>
              </a:xfrm>
              <a:prstGeom prst="rect">
                <a:avLst/>
              </a:prstGeom>
              <a:blipFill>
                <a:blip r:embed="rId5"/>
                <a:stretch>
                  <a:fillRect l="-440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EDE9D37-C435-4705-AE9C-A375B9F94FA8}"/>
                  </a:ext>
                </a:extLst>
              </p:cNvPr>
              <p:cNvSpPr/>
              <p:nvPr/>
            </p:nvSpPr>
            <p:spPr>
              <a:xfrm>
                <a:off x="467544" y="4020499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EDE9D37-C435-4705-AE9C-A375B9F9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020499"/>
                <a:ext cx="5413410" cy="338554"/>
              </a:xfrm>
              <a:prstGeom prst="rect">
                <a:avLst/>
              </a:prstGeom>
              <a:blipFill>
                <a:blip r:embed="rId6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A15782DF-87E3-4671-AFC9-AF7D5C855617}"/>
                  </a:ext>
                </a:extLst>
              </p:cNvPr>
              <p:cNvSpPr/>
              <p:nvPr/>
            </p:nvSpPr>
            <p:spPr>
              <a:xfrm>
                <a:off x="467544" y="4359053"/>
                <a:ext cx="5544544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A15782DF-87E3-4671-AFC9-AF7D5C855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359053"/>
                <a:ext cx="5544544" cy="370294"/>
              </a:xfrm>
              <a:prstGeom prst="rect">
                <a:avLst/>
              </a:prstGeom>
              <a:blipFill>
                <a:blip r:embed="rId7"/>
                <a:stretch>
                  <a:fillRect l="-44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84A67B5-9CCB-47ED-846F-93D524233F08}"/>
                  </a:ext>
                </a:extLst>
              </p:cNvPr>
              <p:cNvSpPr/>
              <p:nvPr/>
            </p:nvSpPr>
            <p:spPr>
              <a:xfrm>
                <a:off x="467544" y="4729347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84A67B5-9CCB-47ED-846F-93D524233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729347"/>
                <a:ext cx="5413410" cy="338554"/>
              </a:xfrm>
              <a:prstGeom prst="rect">
                <a:avLst/>
              </a:prstGeom>
              <a:blipFill>
                <a:blip r:embed="rId8"/>
                <a:stretch>
                  <a:fillRect l="-45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FD0BB66-5E72-417A-84EB-2C2EF97B4773}"/>
                  </a:ext>
                </a:extLst>
              </p:cNvPr>
              <p:cNvSpPr/>
              <p:nvPr/>
            </p:nvSpPr>
            <p:spPr>
              <a:xfrm>
                <a:off x="467544" y="5067901"/>
                <a:ext cx="5544544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FD0BB66-5E72-417A-84EB-2C2EF97B4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067901"/>
                <a:ext cx="5544544" cy="370294"/>
              </a:xfrm>
              <a:prstGeom prst="rect">
                <a:avLst/>
              </a:prstGeom>
              <a:blipFill>
                <a:blip r:embed="rId9"/>
                <a:stretch>
                  <a:fillRect l="-44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91AAFAD-7960-4900-9BF8-A51730855980}"/>
                  </a:ext>
                </a:extLst>
              </p:cNvPr>
              <p:cNvSpPr/>
              <p:nvPr/>
            </p:nvSpPr>
            <p:spPr>
              <a:xfrm>
                <a:off x="467544" y="5438195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91AAFAD-7960-4900-9BF8-A51730855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438195"/>
                <a:ext cx="5413410" cy="338554"/>
              </a:xfrm>
              <a:prstGeom prst="rect">
                <a:avLst/>
              </a:prstGeom>
              <a:blipFill>
                <a:blip r:embed="rId10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2953196-1621-4123-89EB-3A133A91DCB0}"/>
                  </a:ext>
                </a:extLst>
              </p:cNvPr>
              <p:cNvSpPr/>
              <p:nvPr/>
            </p:nvSpPr>
            <p:spPr>
              <a:xfrm>
                <a:off x="467544" y="5776749"/>
                <a:ext cx="5544544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{$1,$2}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2953196-1621-4123-89EB-3A133A91D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776749"/>
                <a:ext cx="5544544" cy="370294"/>
              </a:xfrm>
              <a:prstGeom prst="rect">
                <a:avLst/>
              </a:prstGeom>
              <a:blipFill>
                <a:blip r:embed="rId11"/>
                <a:stretch>
                  <a:fillRect l="-44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表格 53">
                <a:extLst>
                  <a:ext uri="{FF2B5EF4-FFF2-40B4-BE49-F238E27FC236}">
                    <a16:creationId xmlns:a16="http://schemas.microsoft.com/office/drawing/2014/main" id="{1CDC95CB-5C47-476F-ADE7-8AC9F03B4A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4096854"/>
                  </p:ext>
                </p:extLst>
              </p:nvPr>
            </p:nvGraphicFramePr>
            <p:xfrm>
              <a:off x="4067944" y="614538"/>
              <a:ext cx="468044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42417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701928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,$1,$2,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表格 53">
                <a:extLst>
                  <a:ext uri="{FF2B5EF4-FFF2-40B4-BE49-F238E27FC236}">
                    <a16:creationId xmlns:a16="http://schemas.microsoft.com/office/drawing/2014/main" id="{1CDC95CB-5C47-476F-ADE7-8AC9F03B4A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4096854"/>
                  </p:ext>
                </p:extLst>
              </p:nvPr>
            </p:nvGraphicFramePr>
            <p:xfrm>
              <a:off x="4067944" y="614538"/>
              <a:ext cx="468044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42417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701928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49" t="-108197" r="-401948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46269" t="-108197" r="-84776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5000" t="-108197" r="-1429" b="-4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49" t="-208197" r="-401948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46269" t="-208197" r="-84776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5000" t="-208197" r="-1429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49" t="-308197" r="-401948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46269" t="-308197" r="-84776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5000" t="-308197" r="-1429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49" t="-408197" r="-401948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46269" t="-408197" r="-84776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5000" t="-408197" r="-1429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49" t="-508197" r="-401948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46269" t="-508197" r="-84776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5000" t="-508197" r="-1429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283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/>
      <p:bldP spid="66" grpId="0"/>
      <p:bldP spid="89" grpId="0"/>
      <p:bldP spid="90" grpId="0"/>
      <p:bldP spid="91" grpId="0"/>
      <p:bldP spid="92" grpId="0"/>
      <p:bldP spid="93" grpId="0"/>
      <p:bldP spid="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基本块划分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B6CAC93-828C-4E90-B9EB-EFF8CAC97802}"/>
                  </a:ext>
                </a:extLst>
              </p:cNvPr>
              <p:cNvSpPr/>
              <p:nvPr/>
            </p:nvSpPr>
            <p:spPr bwMode="auto">
              <a:xfrm>
                <a:off x="562288" y="170080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,−.−)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B6CAC93-828C-4E90-B9EB-EFF8CAC97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1700808"/>
                <a:ext cx="2680720" cy="360040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788C4B0-605B-461F-B247-3861036C00B9}"/>
                  </a:ext>
                </a:extLst>
              </p:cNvPr>
              <p:cNvSpPr/>
              <p:nvPr/>
            </p:nvSpPr>
            <p:spPr bwMode="auto">
              <a:xfrm>
                <a:off x="562288" y="206084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 1,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788C4B0-605B-461F-B247-3861036C0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2060848"/>
                <a:ext cx="2680720" cy="360040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3357765-99DC-4470-8292-20E6273D52F3}"/>
                  </a:ext>
                </a:extLst>
              </p:cNvPr>
              <p:cNvSpPr/>
              <p:nvPr/>
            </p:nvSpPr>
            <p:spPr bwMode="auto">
              <a:xfrm>
                <a:off x="562288" y="242088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102.(−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$1)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3357765-99DC-4470-8292-20E6273D5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2420888"/>
                <a:ext cx="2680720" cy="360040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D10D316-2503-4FC7-9E0F-5F2B4E6207DB}"/>
                  </a:ext>
                </a:extLst>
              </p:cNvPr>
              <p:cNvSpPr/>
              <p:nvPr/>
            </p:nvSpPr>
            <p:spPr bwMode="auto">
              <a:xfrm>
                <a:off x="562288" y="278092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103.(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$1, 136)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D10D316-2503-4FC7-9E0F-5F2B4E620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2780928"/>
                <a:ext cx="2680720" cy="360040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5A67BF-2E2E-4282-A782-F191A2B647BC}"/>
                  </a:ext>
                </a:extLst>
              </p:cNvPr>
              <p:cNvSpPr/>
              <p:nvPr/>
            </p:nvSpPr>
            <p:spPr bwMode="auto">
              <a:xfrm>
                <a:off x="562288" y="314096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 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5A67BF-2E2E-4282-A782-F191A2B64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3140968"/>
                <a:ext cx="2680720" cy="360040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CCE5405-4E8D-4D04-A51A-8630098F64D7}"/>
                  </a:ext>
                </a:extLst>
              </p:cNvPr>
              <p:cNvSpPr/>
              <p:nvPr/>
            </p:nvSpPr>
            <p:spPr bwMode="auto">
              <a:xfrm>
                <a:off x="562288" y="350100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$2)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CCE5405-4E8D-4D04-A51A-8630098F6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3501008"/>
                <a:ext cx="2680720" cy="360040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12C424C-5F35-4639-94C4-9946DB7EBC6A}"/>
                  </a:ext>
                </a:extLst>
              </p:cNvPr>
              <p:cNvSpPr/>
              <p:nvPr/>
            </p:nvSpPr>
            <p:spPr bwMode="auto">
              <a:xfrm>
                <a:off x="562288" y="386104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$2, 1, $3)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12C424C-5F35-4639-94C4-9946DB7EB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3861048"/>
                <a:ext cx="2680720" cy="360040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C9B2ABF-93A2-4143-B6CB-D0624B97EDB4}"/>
                  </a:ext>
                </a:extLst>
              </p:cNvPr>
              <p:cNvSpPr/>
              <p:nvPr/>
            </p:nvSpPr>
            <p:spPr bwMode="auto">
              <a:xfrm>
                <a:off x="562288" y="422108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$3, 134)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C9B2ABF-93A2-4143-B6CB-D0624B97E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4221088"/>
                <a:ext cx="2680720" cy="360040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2549CCA-EAF5-4FDC-9A41-4BDFEDFBCB16}"/>
                  </a:ext>
                </a:extLst>
              </p:cNvPr>
              <p:cNvSpPr/>
              <p:nvPr/>
            </p:nvSpPr>
            <p:spPr bwMode="auto">
              <a:xfrm>
                <a:off x="562288" y="458112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(&amp;,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 $4)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2549CCA-EAF5-4FDC-9A41-4BDFEDFBC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4581128"/>
                <a:ext cx="2680720" cy="360040"/>
              </a:xfrm>
              <a:prstGeom prst="rect">
                <a:avLst/>
              </a:prstGeom>
              <a:blipFill>
                <a:blip r:embed="rId11"/>
                <a:stretch>
                  <a:fillRect b="-1451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3071EF9-A55D-47C4-98CF-851F419BECF2}"/>
                  </a:ext>
                </a:extLst>
              </p:cNvPr>
              <p:cNvSpPr/>
              <p:nvPr/>
            </p:nvSpPr>
            <p:spPr bwMode="auto">
              <a:xfrm>
                <a:off x="562288" y="494116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109.(∗, 4,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3071EF9-A55D-47C4-98CF-851F419BE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4941168"/>
                <a:ext cx="2680720" cy="360040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A7F5AD6-4830-426B-AB85-286C22B3FD7F}"/>
                  </a:ext>
                </a:extLst>
              </p:cNvPr>
              <p:cNvSpPr/>
              <p:nvPr/>
            </p:nvSpPr>
            <p:spPr bwMode="auto">
              <a:xfrm>
                <a:off x="562288" y="530120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110.(=[], $4, $5, $6)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A7F5AD6-4830-426B-AB85-286C22B3F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5301208"/>
                <a:ext cx="2680720" cy="360040"/>
              </a:xfrm>
              <a:prstGeom prst="rect">
                <a:avLst/>
              </a:prstGeom>
              <a:blipFill>
                <a:blip r:embed="rId13"/>
                <a:stretch>
                  <a:fillRect b="-1639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A3B4D54-5E28-4CAC-8F4C-A77D9ED798F6}"/>
                  </a:ext>
                </a:extLst>
              </p:cNvPr>
              <p:cNvSpPr/>
              <p:nvPr/>
            </p:nvSpPr>
            <p:spPr bwMode="auto">
              <a:xfrm>
                <a:off x="562288" y="566124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111.(+,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$7)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A3B4D54-5E28-4CAC-8F4C-A77D9ED79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5661248"/>
                <a:ext cx="2680720" cy="360040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0156F64-6BC4-4E56-9E45-18CD18E85CA5}"/>
                  </a:ext>
                </a:extLst>
              </p:cNvPr>
              <p:cNvSpPr/>
              <p:nvPr/>
            </p:nvSpPr>
            <p:spPr bwMode="auto">
              <a:xfrm>
                <a:off x="562288" y="602128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112.(&amp;,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$8)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0156F64-6BC4-4E56-9E45-18CD18E85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6021288"/>
                <a:ext cx="2680720" cy="360040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9CF7D27-246E-4E2F-8DA8-382DE6A3AF19}"/>
                  </a:ext>
                </a:extLst>
              </p:cNvPr>
              <p:cNvSpPr/>
              <p:nvPr/>
            </p:nvSpPr>
            <p:spPr bwMode="auto">
              <a:xfrm>
                <a:off x="3243008" y="170080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113.(∗, 4, $7, $9)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9CF7D27-246E-4E2F-8DA8-382DE6A3A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1700808"/>
                <a:ext cx="2680720" cy="360040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46E80C1-75B5-4F1B-9548-321EC05D895D}"/>
                  </a:ext>
                </a:extLst>
              </p:cNvPr>
              <p:cNvSpPr/>
              <p:nvPr/>
            </p:nvSpPr>
            <p:spPr bwMode="auto">
              <a:xfrm>
                <a:off x="3243008" y="206084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114.(=[], $8, $9, $10)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46E80C1-75B5-4F1B-9548-321EC05D8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2060848"/>
                <a:ext cx="2680720" cy="360040"/>
              </a:xfrm>
              <a:prstGeom prst="rect">
                <a:avLst/>
              </a:prstGeom>
              <a:blipFill>
                <a:blip r:embed="rId17"/>
                <a:stretch>
                  <a:fillRect b="-1803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8F1C278-DD0E-4048-A625-7626FB7039BF}"/>
                  </a:ext>
                </a:extLst>
              </p:cNvPr>
              <p:cNvSpPr/>
              <p:nvPr/>
            </p:nvSpPr>
            <p:spPr bwMode="auto">
              <a:xfrm>
                <a:off x="3243008" y="242088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altLang="zh-CN" i="1">
                          <a:latin typeface="Cambria Math" panose="02040503050406030204" pitchFamily="18" charset="0"/>
                        </a:rPr>
                        <m:t>115.(</m:t>
                      </m:r>
                      <m:r>
                        <a:rPr lang="pl-PL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l-PL" altLang="zh-CN" i="1">
                          <a:latin typeface="Cambria Math" panose="02040503050406030204" pitchFamily="18" charset="0"/>
                        </a:rPr>
                        <m:t>&gt;, $6, $10, 117)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8F1C278-DD0E-4048-A625-7626FB703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2420888"/>
                <a:ext cx="2680720" cy="360040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7B668F0-F12F-4DAB-8C8F-68045990AEB7}"/>
                  </a:ext>
                </a:extLst>
              </p:cNvPr>
              <p:cNvSpPr/>
              <p:nvPr/>
            </p:nvSpPr>
            <p:spPr bwMode="auto">
              <a:xfrm>
                <a:off x="3243008" y="278092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altLang="zh-CN" i="1" smtClean="0">
                          <a:latin typeface="Cambria Math" panose="02040503050406030204" pitchFamily="18" charset="0"/>
                        </a:rPr>
                        <m:t>116.(</m:t>
                      </m:r>
                      <m:r>
                        <a:rPr lang="pl-PL" altLang="zh-CN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l-PL" altLang="zh-CN" i="1" smtClean="0">
                          <a:latin typeface="Cambria Math" panose="02040503050406030204" pitchFamily="18" charset="0"/>
                        </a:rPr>
                        <m:t>, −, −, 132)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7B668F0-F12F-4DAB-8C8F-68045990A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2780928"/>
                <a:ext cx="2680720" cy="360040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515EB84-EA15-46E0-866B-2DB945005B7F}"/>
                  </a:ext>
                </a:extLst>
              </p:cNvPr>
              <p:cNvSpPr/>
              <p:nvPr/>
            </p:nvSpPr>
            <p:spPr bwMode="auto">
              <a:xfrm>
                <a:off x="3243008" y="314096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altLang="zh-CN" i="1" smtClean="0">
                          <a:latin typeface="Cambria Math" panose="02040503050406030204" pitchFamily="18" charset="0"/>
                        </a:rPr>
                        <m:t>117.(&amp;, </m:t>
                      </m:r>
                      <m:r>
                        <a:rPr lang="pl-PL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altLang="zh-CN" i="1" smtClean="0">
                          <a:latin typeface="Cambria Math" panose="02040503050406030204" pitchFamily="18" charset="0"/>
                        </a:rPr>
                        <m:t>, −, $11)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515EB84-EA15-46E0-866B-2DB945005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3140968"/>
                <a:ext cx="2680720" cy="360040"/>
              </a:xfrm>
              <a:prstGeom prst="rect">
                <a:avLst/>
              </a:prstGeom>
              <a:blipFill>
                <a:blip r:embed="rId20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45BB1E7B-B903-4B0D-8BC3-FC270F58A6C0}"/>
                  </a:ext>
                </a:extLst>
              </p:cNvPr>
              <p:cNvSpPr/>
              <p:nvPr/>
            </p:nvSpPr>
            <p:spPr bwMode="auto">
              <a:xfrm>
                <a:off x="3243008" y="350100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altLang="zh-CN" i="1">
                          <a:latin typeface="Cambria Math" panose="02040503050406030204" pitchFamily="18" charset="0"/>
                        </a:rPr>
                        <m:t>118.(∗, 4, </m:t>
                      </m:r>
                      <m:r>
                        <a:rPr lang="pl-PL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l-PL" altLang="zh-CN" i="1">
                          <a:latin typeface="Cambria Math" panose="02040503050406030204" pitchFamily="18" charset="0"/>
                        </a:rPr>
                        <m:t>, $12)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45BB1E7B-B903-4B0D-8BC3-FC270F58A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3501008"/>
                <a:ext cx="2680720" cy="360040"/>
              </a:xfrm>
              <a:prstGeom prst="rect">
                <a:avLst/>
              </a:prstGeom>
              <a:blipFill>
                <a:blip r:embed="rId21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F5CA70F-6F0E-465B-9835-433828FB8C91}"/>
                  </a:ext>
                </a:extLst>
              </p:cNvPr>
              <p:cNvSpPr/>
              <p:nvPr/>
            </p:nvSpPr>
            <p:spPr bwMode="auto">
              <a:xfrm>
                <a:off x="3243008" y="386104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119.(=[], $11, $12, $13)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F5CA70F-6F0E-465B-9835-433828FB8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3861048"/>
                <a:ext cx="2680720" cy="360040"/>
              </a:xfrm>
              <a:prstGeom prst="rect">
                <a:avLst/>
              </a:prstGeom>
              <a:blipFill>
                <a:blip r:embed="rId22"/>
                <a:stretch>
                  <a:fillRect b="-1803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5583A9D-D0B8-4987-9223-0D810419F361}"/>
                  </a:ext>
                </a:extLst>
              </p:cNvPr>
              <p:cNvSpPr/>
              <p:nvPr/>
            </p:nvSpPr>
            <p:spPr bwMode="auto">
              <a:xfrm>
                <a:off x="3243008" y="422108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120.(=, $13,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5583A9D-D0B8-4987-9223-0D810419F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4221088"/>
                <a:ext cx="2680720" cy="360040"/>
              </a:xfrm>
              <a:prstGeom prst="rect">
                <a:avLst/>
              </a:prstGeom>
              <a:blipFill>
                <a:blip r:embed="rId23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408C439-A034-4E35-A958-21C1C6C051E3}"/>
                  </a:ext>
                </a:extLst>
              </p:cNvPr>
              <p:cNvSpPr/>
              <p:nvPr/>
            </p:nvSpPr>
            <p:spPr bwMode="auto">
              <a:xfrm>
                <a:off x="3243008" y="458112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121.(&amp;,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$14)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408C439-A034-4E35-A958-21C1C6C05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4581128"/>
                <a:ext cx="2680720" cy="360040"/>
              </a:xfrm>
              <a:prstGeom prst="rect">
                <a:avLst/>
              </a:prstGeom>
              <a:blipFill>
                <a:blip r:embed="rId24"/>
                <a:stretch>
                  <a:fillRect b="-1451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E9D1C36-9EE8-4BCB-A6F7-8A8B540B4957}"/>
                  </a:ext>
                </a:extLst>
              </p:cNvPr>
              <p:cNvSpPr/>
              <p:nvPr/>
            </p:nvSpPr>
            <p:spPr bwMode="auto">
              <a:xfrm>
                <a:off x="3243008" y="494116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122.(∗, 4,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E9D1C36-9EE8-4BCB-A6F7-8A8B540B4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4941168"/>
                <a:ext cx="2680720" cy="360040"/>
              </a:xfrm>
              <a:prstGeom prst="rect">
                <a:avLst/>
              </a:prstGeom>
              <a:blipFill>
                <a:blip r:embed="rId25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E1E4CB7-A1E6-4454-9027-E2AFFFDFC2D8}"/>
                  </a:ext>
                </a:extLst>
              </p:cNvPr>
              <p:cNvSpPr/>
              <p:nvPr/>
            </p:nvSpPr>
            <p:spPr bwMode="auto">
              <a:xfrm>
                <a:off x="3243008" y="530120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123.(+,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$16)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E1E4CB7-A1E6-4454-9027-E2AFFFDFC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5301208"/>
                <a:ext cx="2680720" cy="360040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3F8E96F-5C46-4C12-87FE-44C39021E2E7}"/>
                  </a:ext>
                </a:extLst>
              </p:cNvPr>
              <p:cNvSpPr/>
              <p:nvPr/>
            </p:nvSpPr>
            <p:spPr bwMode="auto">
              <a:xfrm>
                <a:off x="3243008" y="566124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124.(&amp;,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$17)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3F8E96F-5C46-4C12-87FE-44C39021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5661248"/>
                <a:ext cx="2680720" cy="360040"/>
              </a:xfrm>
              <a:prstGeom prst="rect">
                <a:avLst/>
              </a:prstGeom>
              <a:blipFill>
                <a:blip r:embed="rId27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95AD34D-06E8-48A2-98BB-243359E5B809}"/>
                  </a:ext>
                </a:extLst>
              </p:cNvPr>
              <p:cNvSpPr/>
              <p:nvPr/>
            </p:nvSpPr>
            <p:spPr bwMode="auto">
              <a:xfrm>
                <a:off x="3243008" y="602128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125.(∗, 4, $16, $18)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95AD34D-06E8-48A2-98BB-243359E5B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6021288"/>
                <a:ext cx="2680720" cy="360040"/>
              </a:xfrm>
              <a:prstGeom prst="rect">
                <a:avLst/>
              </a:prstGeom>
              <a:blipFill>
                <a:blip r:embed="rId2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7EC7F08-4D4F-4DBB-9A36-ADFD2255E284}"/>
                  </a:ext>
                </a:extLst>
              </p:cNvPr>
              <p:cNvSpPr/>
              <p:nvPr/>
            </p:nvSpPr>
            <p:spPr bwMode="auto">
              <a:xfrm>
                <a:off x="5923728" y="170080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126.(=[], $17, $18, $19)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7EC7F08-4D4F-4DBB-9A36-ADFD2255E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1700808"/>
                <a:ext cx="2680720" cy="360040"/>
              </a:xfrm>
              <a:prstGeom prst="rect">
                <a:avLst/>
              </a:prstGeom>
              <a:blipFill>
                <a:blip r:embed="rId29"/>
                <a:stretch>
                  <a:fillRect b="-1803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C2C2837-440E-496A-BC1A-8754F033B621}"/>
                  </a:ext>
                </a:extLst>
              </p:cNvPr>
              <p:cNvSpPr/>
              <p:nvPr/>
            </p:nvSpPr>
            <p:spPr bwMode="auto">
              <a:xfrm>
                <a:off x="5923728" y="206084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127.([]=, $15, $19, $14)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C2C2837-440E-496A-BC1A-8754F033B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2060848"/>
                <a:ext cx="2680720" cy="360040"/>
              </a:xfrm>
              <a:prstGeom prst="rect">
                <a:avLst/>
              </a:prstGeom>
              <a:blipFill>
                <a:blip r:embed="rId30"/>
                <a:stretch>
                  <a:fillRect b="-1803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AB527A1-28BF-4F11-A6AC-760F2BB32411}"/>
                  </a:ext>
                </a:extLst>
              </p:cNvPr>
              <p:cNvSpPr/>
              <p:nvPr/>
            </p:nvSpPr>
            <p:spPr bwMode="auto">
              <a:xfrm>
                <a:off x="5923728" y="242088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128.(+,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$20)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AB527A1-28BF-4F11-A6AC-760F2BB32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2420888"/>
                <a:ext cx="2680720" cy="360040"/>
              </a:xfrm>
              <a:prstGeom prst="rect">
                <a:avLst/>
              </a:prstGeom>
              <a:blipFill>
                <a:blip r:embed="rId31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D92C235-E611-457A-8A49-28F69E563F6B}"/>
                  </a:ext>
                </a:extLst>
              </p:cNvPr>
              <p:cNvSpPr/>
              <p:nvPr/>
            </p:nvSpPr>
            <p:spPr bwMode="auto">
              <a:xfrm>
                <a:off x="5923728" y="278092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129.(&amp;,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$21)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D92C235-E611-457A-8A49-28F69E563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2780928"/>
                <a:ext cx="2680720" cy="360040"/>
              </a:xfrm>
              <a:prstGeom prst="rect">
                <a:avLst/>
              </a:prstGeom>
              <a:blipFill>
                <a:blip r:embed="rId32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F163138D-88EF-4B29-B776-3AF827789603}"/>
                  </a:ext>
                </a:extLst>
              </p:cNvPr>
              <p:cNvSpPr/>
              <p:nvPr/>
            </p:nvSpPr>
            <p:spPr bwMode="auto">
              <a:xfrm>
                <a:off x="5923728" y="314096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130.(∗, 4, $20, $22)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F163138D-88EF-4B29-B776-3AF827789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3140968"/>
                <a:ext cx="2680720" cy="360040"/>
              </a:xfrm>
              <a:prstGeom prst="rect">
                <a:avLst/>
              </a:prstGeom>
              <a:blipFill>
                <a:blip r:embed="rId33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AE96B81-4D92-4603-BB60-0F88E31A7C16}"/>
                  </a:ext>
                </a:extLst>
              </p:cNvPr>
              <p:cNvSpPr/>
              <p:nvPr/>
            </p:nvSpPr>
            <p:spPr bwMode="auto">
              <a:xfrm>
                <a:off x="5923728" y="350100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131.([]=, $22,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$21)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AE96B81-4D92-4603-BB60-0F88E31A7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3501008"/>
                <a:ext cx="2680720" cy="360040"/>
              </a:xfrm>
              <a:prstGeom prst="rect">
                <a:avLst/>
              </a:prstGeom>
              <a:blipFill>
                <a:blip r:embed="rId34"/>
                <a:stretch>
                  <a:fillRect r="-3628" b="-1803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5622F7A-0B7F-4C1C-8A5C-F722421D5D7F}"/>
                  </a:ext>
                </a:extLst>
              </p:cNvPr>
              <p:cNvSpPr/>
              <p:nvPr/>
            </p:nvSpPr>
            <p:spPr bwMode="auto">
              <a:xfrm>
                <a:off x="5923728" y="386104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132.(+,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5622F7A-0B7F-4C1C-8A5C-F722421D5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3861048"/>
                <a:ext cx="2680720" cy="360040"/>
              </a:xfrm>
              <a:prstGeom prst="rect">
                <a:avLst/>
              </a:prstGeom>
              <a:blipFill>
                <a:blip r:embed="rId35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CA2A211-9068-4426-93FA-AC3C9048C727}"/>
                  </a:ext>
                </a:extLst>
              </p:cNvPr>
              <p:cNvSpPr/>
              <p:nvPr/>
            </p:nvSpPr>
            <p:spPr bwMode="auto">
              <a:xfrm>
                <a:off x="5923728" y="422108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133.(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−, 107)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CA2A211-9068-4426-93FA-AC3C9048C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4221088"/>
                <a:ext cx="2680720" cy="360040"/>
              </a:xfrm>
              <a:prstGeom prst="rect">
                <a:avLst/>
              </a:prstGeom>
              <a:blipFill>
                <a:blip r:embed="rId3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1882F2D-D385-4F53-9761-9B605FC6784D}"/>
                  </a:ext>
                </a:extLst>
              </p:cNvPr>
              <p:cNvSpPr/>
              <p:nvPr/>
            </p:nvSpPr>
            <p:spPr bwMode="auto">
              <a:xfrm>
                <a:off x="5923728" y="458112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134.(+,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1882F2D-D385-4F53-9761-9B605FC67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4581128"/>
                <a:ext cx="2680720" cy="360040"/>
              </a:xfrm>
              <a:prstGeom prst="rect">
                <a:avLst/>
              </a:prstGeom>
              <a:blipFill>
                <a:blip r:embed="rId37"/>
                <a:stretch>
                  <a:fillRect b="-1451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FFBABAB-40B2-4236-9A8B-BD0CAA42BD54}"/>
                  </a:ext>
                </a:extLst>
              </p:cNvPr>
              <p:cNvSpPr/>
              <p:nvPr/>
            </p:nvSpPr>
            <p:spPr bwMode="auto">
              <a:xfrm>
                <a:off x="5923728" y="494116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135.(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−, 103)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FFBABAB-40B2-4236-9A8B-BD0CAA42B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4941168"/>
                <a:ext cx="2680720" cy="360040"/>
              </a:xfrm>
              <a:prstGeom prst="rect">
                <a:avLst/>
              </a:prstGeom>
              <a:blipFill>
                <a:blip r:embed="rId3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FFFECAA-A061-4E62-B590-F77D6628FD03}"/>
                  </a:ext>
                </a:extLst>
              </p:cNvPr>
              <p:cNvSpPr/>
              <p:nvPr/>
            </p:nvSpPr>
            <p:spPr bwMode="auto">
              <a:xfrm>
                <a:off x="5923728" y="5301208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136.(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FFFECAA-A061-4E62-B590-F77D6628F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5301208"/>
                <a:ext cx="2680720" cy="360040"/>
              </a:xfrm>
              <a:prstGeom prst="rect">
                <a:avLst/>
              </a:prstGeom>
              <a:blipFill>
                <a:blip r:embed="rId39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2B1BD6D-50FD-4C63-B83C-9C603592A351}"/>
                  </a:ext>
                </a:extLst>
              </p:cNvPr>
              <p:cNvSpPr/>
              <p:nvPr/>
            </p:nvSpPr>
            <p:spPr bwMode="auto">
              <a:xfrm>
                <a:off x="562288" y="1700808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,−.−)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2B1BD6D-50FD-4C63-B83C-9C603592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1700808"/>
                <a:ext cx="2680720" cy="360040"/>
              </a:xfrm>
              <a:prstGeom prst="rect">
                <a:avLst/>
              </a:prstGeom>
              <a:blipFill>
                <a:blip r:embed="rId40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9D9F344B-268E-4F12-9872-2381CC63D923}"/>
                  </a:ext>
                </a:extLst>
              </p:cNvPr>
              <p:cNvSpPr/>
              <p:nvPr/>
            </p:nvSpPr>
            <p:spPr bwMode="auto">
              <a:xfrm>
                <a:off x="5923728" y="5301208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136.(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−, −)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9D9F344B-268E-4F12-9872-2381CC63D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5301208"/>
                <a:ext cx="2680720" cy="360040"/>
              </a:xfrm>
              <a:prstGeom prst="rect">
                <a:avLst/>
              </a:prstGeom>
              <a:blipFill>
                <a:blip r:embed="rId41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9B6CDB0-BD57-4160-9498-F063A28C03B6}"/>
                  </a:ext>
                </a:extLst>
              </p:cNvPr>
              <p:cNvSpPr/>
              <p:nvPr/>
            </p:nvSpPr>
            <p:spPr bwMode="auto">
              <a:xfrm>
                <a:off x="562288" y="3140968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4.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(=, 0,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9B6CDB0-BD57-4160-9498-F063A28C0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3140968"/>
                <a:ext cx="2680720" cy="360040"/>
              </a:xfrm>
              <a:prstGeom prst="rect">
                <a:avLst/>
              </a:prstGeom>
              <a:blipFill>
                <a:blip r:embed="rId42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C269627-F15F-48B1-AB67-163EA7E1A399}"/>
                  </a:ext>
                </a:extLst>
              </p:cNvPr>
              <p:cNvSpPr/>
              <p:nvPr/>
            </p:nvSpPr>
            <p:spPr bwMode="auto">
              <a:xfrm>
                <a:off x="5923728" y="4581128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134.(+, 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1, 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C269627-F15F-48B1-AB67-163EA7E1A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4581128"/>
                <a:ext cx="2680720" cy="360040"/>
              </a:xfrm>
              <a:prstGeom prst="rect">
                <a:avLst/>
              </a:prstGeom>
              <a:blipFill>
                <a:blip r:embed="rId43"/>
                <a:stretch>
                  <a:fillRect b="-1451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3E99F8B-DA88-465A-89F8-F0E9B313503D}"/>
                  </a:ext>
                </a:extLst>
              </p:cNvPr>
              <p:cNvSpPr/>
              <p:nvPr/>
            </p:nvSpPr>
            <p:spPr bwMode="auto">
              <a:xfrm>
                <a:off x="562288" y="4581128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(&amp;,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−, $4)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3E99F8B-DA88-465A-89F8-F0E9B3135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4581128"/>
                <a:ext cx="2680720" cy="360040"/>
              </a:xfrm>
              <a:prstGeom prst="rect">
                <a:avLst/>
              </a:prstGeom>
              <a:blipFill>
                <a:blip r:embed="rId44"/>
                <a:stretch>
                  <a:fillRect b="-1451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C56B7632-74E0-4E30-AB51-9F91A15BBEEF}"/>
                  </a:ext>
                </a:extLst>
              </p:cNvPr>
              <p:cNvSpPr/>
              <p:nvPr/>
            </p:nvSpPr>
            <p:spPr bwMode="auto">
              <a:xfrm>
                <a:off x="3243008" y="3140968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117.(&amp;, </m:t>
                      </m:r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−, $11)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C56B7632-74E0-4E30-AB51-9F91A15BB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3140968"/>
                <a:ext cx="2680720" cy="360040"/>
              </a:xfrm>
              <a:prstGeom prst="rect">
                <a:avLst/>
              </a:prstGeom>
              <a:blipFill>
                <a:blip r:embed="rId45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170D72B-84B6-49AA-8CE7-812BF9606C6F}"/>
                  </a:ext>
                </a:extLst>
              </p:cNvPr>
              <p:cNvSpPr/>
              <p:nvPr/>
            </p:nvSpPr>
            <p:spPr bwMode="auto">
              <a:xfrm>
                <a:off x="3243008" y="2780928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116.(</m:t>
                      </m:r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−, −, 132)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170D72B-84B6-49AA-8CE7-812BF9606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2780928"/>
                <a:ext cx="2680720" cy="360040"/>
              </a:xfrm>
              <a:prstGeom prst="rect">
                <a:avLst/>
              </a:prstGeom>
              <a:blipFill>
                <a:blip r:embed="rId4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184C616-AE50-41B3-8270-A531CBECC97F}"/>
                  </a:ext>
                </a:extLst>
              </p:cNvPr>
              <p:cNvSpPr/>
              <p:nvPr/>
            </p:nvSpPr>
            <p:spPr bwMode="auto">
              <a:xfrm>
                <a:off x="5923728" y="3861048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132.(+, 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1, 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184C616-AE50-41B3-8270-A531CBECC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3861048"/>
                <a:ext cx="2680720" cy="360040"/>
              </a:xfrm>
              <a:prstGeom prst="rect">
                <a:avLst/>
              </a:prstGeom>
              <a:blipFill>
                <a:blip r:embed="rId47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EF561EE-3A70-413B-9DE0-1FBB980E33CD}"/>
                  </a:ext>
                </a:extLst>
              </p:cNvPr>
              <p:cNvSpPr/>
              <p:nvPr/>
            </p:nvSpPr>
            <p:spPr bwMode="auto">
              <a:xfrm>
                <a:off x="562288" y="4221088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7.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&gt;,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$3, 134)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EF561EE-3A70-413B-9DE0-1FBB980E3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4221088"/>
                <a:ext cx="2680720" cy="360040"/>
              </a:xfrm>
              <a:prstGeom prst="rect">
                <a:avLst/>
              </a:prstGeom>
              <a:blipFill>
                <a:blip r:embed="rId4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43DC1A96-5323-4E8B-A974-82FBB038FD9C}"/>
                  </a:ext>
                </a:extLst>
              </p:cNvPr>
              <p:cNvSpPr/>
              <p:nvPr/>
            </p:nvSpPr>
            <p:spPr bwMode="auto">
              <a:xfrm>
                <a:off x="562288" y="2780928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103.(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&gt;,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$1, 136)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43DC1A96-5323-4E8B-A974-82FBB038F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2780928"/>
                <a:ext cx="2680720" cy="360040"/>
              </a:xfrm>
              <a:prstGeom prst="rect">
                <a:avLst/>
              </a:prstGeom>
              <a:blipFill>
                <a:blip r:embed="rId49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>
            <a:extLst>
              <a:ext uri="{FF2B5EF4-FFF2-40B4-BE49-F238E27FC236}">
                <a16:creationId xmlns:a16="http://schemas.microsoft.com/office/drawing/2014/main" id="{FB0AE0FC-CC24-43DD-A7DE-56C5D11D5E3A}"/>
              </a:ext>
            </a:extLst>
          </p:cNvPr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基本块的划分示例</a:t>
            </a:r>
          </a:p>
        </p:txBody>
      </p:sp>
      <p:sp>
        <p:nvSpPr>
          <p:cNvPr id="81" name="TextBox 8">
            <a:extLst>
              <a:ext uri="{FF2B5EF4-FFF2-40B4-BE49-F238E27FC236}">
                <a16:creationId xmlns:a16="http://schemas.microsoft.com/office/drawing/2014/main" id="{D71B3888-CA89-48B6-B825-30530C15A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052736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找出如下三地址语句基本块</a:t>
            </a:r>
          </a:p>
        </p:txBody>
      </p:sp>
    </p:spTree>
    <p:extLst>
      <p:ext uri="{BB962C8B-B14F-4D97-AF65-F5344CB8AC3E}">
        <p14:creationId xmlns:p14="http://schemas.microsoft.com/office/powerpoint/2010/main" val="188193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83F0ED33-AFDC-4627-BB00-2928E5D58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2967991"/>
                  </p:ext>
                </p:extLst>
              </p:nvPr>
            </p:nvGraphicFramePr>
            <p:xfrm>
              <a:off x="3988473" y="2331818"/>
              <a:ext cx="468044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42417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701928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,$1,$2,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{$1,$2}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83F0ED33-AFDC-4627-BB00-2928E5D58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2967991"/>
                  </p:ext>
                </p:extLst>
              </p:nvPr>
            </p:nvGraphicFramePr>
            <p:xfrm>
              <a:off x="3988473" y="2331818"/>
              <a:ext cx="468044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42417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701928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49" t="-108197" r="-401948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46269" t="-108197" r="-84776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75000" t="-108197" r="-1429" b="-4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49" t="-208197" r="-401948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46269" t="-208197" r="-84776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75000" t="-208197" r="-1429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49" t="-308197" r="-401948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46269" t="-308197" r="-84776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75000" t="-308197" r="-1429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49" t="-408197" r="-401948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46269" t="-408197" r="-84776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75000" t="-408197" r="-1429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49" t="-508197" r="-401948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46269" t="-508197" r="-84776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75000" t="-508197" r="-1429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4943420-47A0-4725-9026-BDEFC83F4D0A}"/>
                  </a:ext>
                </a:extLst>
              </p:cNvPr>
              <p:cNvSpPr/>
              <p:nvPr/>
            </p:nvSpPr>
            <p:spPr bwMode="auto">
              <a:xfrm>
                <a:off x="628650" y="2358172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5.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109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4943420-47A0-4725-9026-BDEFC83F4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2358172"/>
                <a:ext cx="2408387" cy="386451"/>
              </a:xfrm>
              <a:prstGeom prst="rect">
                <a:avLst/>
              </a:prstGeom>
              <a:blipFill>
                <a:blip r:embed="rId14"/>
                <a:stretch>
                  <a:fillRect b="-1076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15E6780-C888-495C-9C87-46818D29C601}"/>
                  </a:ext>
                </a:extLst>
              </p:cNvPr>
              <p:cNvSpPr/>
              <p:nvPr/>
            </p:nvSpPr>
            <p:spPr bwMode="auto">
              <a:xfrm>
                <a:off x="628651" y="3046377"/>
                <a:ext cx="2408387" cy="14649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6.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107.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𝑠𝑢𝑚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108.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109.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15E6780-C888-495C-9C87-46818D29C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1" y="3046377"/>
                <a:ext cx="2408387" cy="1464998"/>
              </a:xfrm>
              <a:prstGeom prst="rect">
                <a:avLst/>
              </a:prstGeom>
              <a:blipFill>
                <a:blip r:embed="rId15"/>
                <a:stretch>
                  <a:fillRect b="-330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2ABDD0D-1419-46CD-9884-EE465C83FCEA}"/>
                  </a:ext>
                </a:extLst>
              </p:cNvPr>
              <p:cNvSpPr/>
              <p:nvPr/>
            </p:nvSpPr>
            <p:spPr bwMode="auto">
              <a:xfrm>
                <a:off x="628650" y="4805934"/>
                <a:ext cx="2408395" cy="8703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104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2ABDD0D-1419-46CD-9884-EE465C83F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4805934"/>
                <a:ext cx="2408395" cy="870337"/>
              </a:xfrm>
              <a:prstGeom prst="rect">
                <a:avLst/>
              </a:prstGeom>
              <a:blipFill>
                <a:blip r:embed="rId16"/>
                <a:stretch>
                  <a:fillRect b="-827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8357C79-0D1E-43E5-B732-9A8136150F81}"/>
                  </a:ext>
                </a:extLst>
              </p:cNvPr>
              <p:cNvSpPr/>
              <p:nvPr/>
            </p:nvSpPr>
            <p:spPr bwMode="auto">
              <a:xfrm>
                <a:off x="628649" y="5939988"/>
                <a:ext cx="240838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8357C79-0D1E-43E5-B732-9A8136150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49" y="5939988"/>
                <a:ext cx="2408389" cy="369332"/>
              </a:xfrm>
              <a:prstGeom prst="rect">
                <a:avLst/>
              </a:prstGeom>
              <a:blipFill>
                <a:blip r:embed="rId17"/>
                <a:stretch>
                  <a:fillRect b="-1269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719DFC1-45BA-4293-AC94-4799D744FB91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1832844" y="2744623"/>
            <a:ext cx="1" cy="3017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4A27664-F106-47FE-AAEE-17DEAD56A7E4}"/>
                  </a:ext>
                </a:extLst>
              </p:cNvPr>
              <p:cNvSpPr/>
              <p:nvPr/>
            </p:nvSpPr>
            <p:spPr>
              <a:xfrm>
                <a:off x="267844" y="208927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4A27664-F106-47FE-AAEE-17DEAD56A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4" y="2089278"/>
                <a:ext cx="351680" cy="369332"/>
              </a:xfrm>
              <a:prstGeom prst="rect">
                <a:avLst/>
              </a:prstGeom>
              <a:blipFill>
                <a:blip r:embed="rId18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2F489BA-FB75-42CF-A503-6D0828B2BE4F}"/>
                  </a:ext>
                </a:extLst>
              </p:cNvPr>
              <p:cNvSpPr/>
              <p:nvPr/>
            </p:nvSpPr>
            <p:spPr>
              <a:xfrm>
                <a:off x="258718" y="120141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2F489BA-FB75-42CF-A503-6D0828B2B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18" y="1201412"/>
                <a:ext cx="351680" cy="369332"/>
              </a:xfrm>
              <a:prstGeom prst="rect">
                <a:avLst/>
              </a:prstGeom>
              <a:blipFill>
                <a:blip r:embed="rId19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975FEAC-97E4-4B66-9FDA-5FFBB9030846}"/>
                  </a:ext>
                </a:extLst>
              </p:cNvPr>
              <p:cNvSpPr/>
              <p:nvPr/>
            </p:nvSpPr>
            <p:spPr>
              <a:xfrm>
                <a:off x="529728" y="270892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975FEAC-97E4-4B66-9FDA-5FFBB9030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8" y="2708920"/>
                <a:ext cx="351680" cy="369332"/>
              </a:xfrm>
              <a:prstGeom prst="rect">
                <a:avLst/>
              </a:prstGeom>
              <a:blipFill>
                <a:blip r:embed="rId2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6C1C493-78F8-46F1-B420-B25C034E7ED6}"/>
                  </a:ext>
                </a:extLst>
              </p:cNvPr>
              <p:cNvSpPr/>
              <p:nvPr/>
            </p:nvSpPr>
            <p:spPr>
              <a:xfrm>
                <a:off x="289671" y="466309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6C1C493-78F8-46F1-B420-B25C034E7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71" y="4663099"/>
                <a:ext cx="351680" cy="369332"/>
              </a:xfrm>
              <a:prstGeom prst="rect">
                <a:avLst/>
              </a:prstGeom>
              <a:blipFill>
                <a:blip r:embed="rId21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65CA88A-2273-41DC-9F7E-816A89F1A411}"/>
                  </a:ext>
                </a:extLst>
              </p:cNvPr>
              <p:cNvSpPr/>
              <p:nvPr/>
            </p:nvSpPr>
            <p:spPr bwMode="auto">
              <a:xfrm>
                <a:off x="628650" y="706999"/>
                <a:ext cx="2408388" cy="14276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,−,− 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=,1,−,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104.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65CA88A-2273-41DC-9F7E-816A89F1A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706999"/>
                <a:ext cx="2408388" cy="142767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2B8439E-6545-48B0-822D-41127149B462}"/>
              </a:ext>
            </a:extLst>
          </p:cNvPr>
          <p:cNvCxnSpPr>
            <a:cxnSpLocks/>
            <a:stCxn id="35" idx="2"/>
            <a:endCxn id="26" idx="0"/>
          </p:cNvCxnSpPr>
          <p:nvPr/>
        </p:nvCxnSpPr>
        <p:spPr>
          <a:xfrm>
            <a:off x="1832844" y="2134674"/>
            <a:ext cx="0" cy="2234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FB04FD2-77B3-43B4-89C0-6C8E0F504778}"/>
              </a:ext>
            </a:extLst>
          </p:cNvPr>
          <p:cNvCxnSpPr>
            <a:cxnSpLocks/>
          </p:cNvCxnSpPr>
          <p:nvPr/>
        </p:nvCxnSpPr>
        <p:spPr>
          <a:xfrm rot="10800000">
            <a:off x="628651" y="2561562"/>
            <a:ext cx="1" cy="122747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CF0DAC61-FAB4-4AE3-8B08-6266BD5FB1BF}"/>
              </a:ext>
            </a:extLst>
          </p:cNvPr>
          <p:cNvCxnSpPr>
            <a:cxnSpLocks/>
            <a:stCxn id="26" idx="3"/>
            <a:endCxn id="28" idx="3"/>
          </p:cNvCxnSpPr>
          <p:nvPr/>
        </p:nvCxnSpPr>
        <p:spPr>
          <a:xfrm>
            <a:off x="3037037" y="2551398"/>
            <a:ext cx="8" cy="2689705"/>
          </a:xfrm>
          <a:prstGeom prst="bentConnector3">
            <a:avLst>
              <a:gd name="adj1" fmla="val 28576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F58F948D-15A9-4C80-B518-05B7315BD603}"/>
              </a:ext>
            </a:extLst>
          </p:cNvPr>
          <p:cNvCxnSpPr>
            <a:cxnSpLocks/>
          </p:cNvCxnSpPr>
          <p:nvPr/>
        </p:nvCxnSpPr>
        <p:spPr>
          <a:xfrm rot="10800000">
            <a:off x="628650" y="2467487"/>
            <a:ext cx="12700" cy="2689705"/>
          </a:xfrm>
          <a:prstGeom prst="bentConnector3">
            <a:avLst>
              <a:gd name="adj1" fmla="val 27741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A4D706A-29A4-4CAC-8F15-F9B610DBDD63}"/>
                  </a:ext>
                </a:extLst>
              </p:cNvPr>
              <p:cNvSpPr/>
              <p:nvPr/>
            </p:nvSpPr>
            <p:spPr>
              <a:xfrm>
                <a:off x="529728" y="56024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A4D706A-29A4-4CAC-8F15-F9B610DBD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8" y="5602485"/>
                <a:ext cx="351680" cy="369332"/>
              </a:xfrm>
              <a:prstGeom prst="rect">
                <a:avLst/>
              </a:prstGeom>
              <a:blipFill>
                <a:blip r:embed="rId2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ACA888C-7272-4547-A688-BEAC6D42FEDC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1832844" y="5676271"/>
            <a:ext cx="4" cy="2637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3527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111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16770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路径问题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CC172C1-EBF6-4020-846E-90B9FFD6A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24744"/>
            <a:ext cx="8856979" cy="186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任意路径问题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：存在某条路径为真，则问题为真。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活跃变量检测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：存在某条路径上变量被引用，则认为变量是活跃的。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5475" indent="-339725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变量未初始化检测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：存在任何一条路径上变量没有适当初始化，就认为这个变量是未初始化的。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994C-A810-4083-A3E1-8AC6675A4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2986920"/>
            <a:ext cx="8856979" cy="233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全路径问题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：所需性质需要在所有路径上都满足。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表达式的可用性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availability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），是一个全路径前向数据流问题。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表达式是可用的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available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），如果它已经被计算且重新计算是多余的；即在点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op 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已经在之前被计算过，不需要重新计算。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可用性信息对实现全局公共子表达式优化非常重要。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4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42296"/>
                <a:ext cx="8856979" cy="1991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可用表达式集合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38163" indent="-252413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入口处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可用的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集合，第一个基本块入口处无可用表达式；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38163" indent="-252413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出口处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可用的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⋂"/>
                        <m:supHide m:val="on"/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𝑜𝑢𝑡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的前驱集合。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42296"/>
                <a:ext cx="8856979" cy="1991635"/>
              </a:xfrm>
              <a:prstGeom prst="rect">
                <a:avLst/>
              </a:prstGeom>
              <a:blipFill>
                <a:blip r:embed="rId3"/>
                <a:stretch>
                  <a:fillRect l="-619" b="-244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5994C-A810-4083-A3E1-8AC6675A4B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3133931"/>
                <a:ext cx="8856979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基本块语句唯一确定的集合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中在基本块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内对相关变量赋值而被杀死的表达式集合；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内生成的（被计算而且没被杀死）表达式集合；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5994C-A810-4083-A3E1-8AC6675A4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3133931"/>
                <a:ext cx="8856979" cy="1446678"/>
              </a:xfrm>
              <a:prstGeom prst="rect">
                <a:avLst/>
              </a:prstGeom>
              <a:blipFill>
                <a:blip r:embed="rId4"/>
                <a:stretch>
                  <a:fillRect l="-619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75B1D0B0-6D26-4DA9-AC79-AA0FF9ECA0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4580609"/>
                <a:ext cx="8856979" cy="973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块内传递方程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18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75B1D0B0-6D26-4DA9-AC79-AA0FF9ECA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4580609"/>
                <a:ext cx="8856979" cy="973536"/>
              </a:xfrm>
              <a:prstGeom prst="rect">
                <a:avLst/>
              </a:prstGeom>
              <a:blipFill>
                <a:blip r:embed="rId5"/>
                <a:stretch>
                  <a:fillRect l="-619" b="-7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69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24744"/>
                <a:ext cx="8856979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点定值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38163" indent="-252413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应当杀死从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传递的一切引用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的表达式；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为了确定被杀死的表达式，需要确定一个包含程序所有表达式的集合。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24744"/>
                <a:ext cx="8856979" cy="1446678"/>
              </a:xfrm>
              <a:prstGeom prst="rect">
                <a:avLst/>
              </a:prstGeom>
              <a:blipFill>
                <a:blip r:embed="rId3"/>
                <a:stretch>
                  <a:fillRect l="-619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A887B05-B608-4C5F-897E-655EAD446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11" y="2852936"/>
            <a:ext cx="7096177" cy="30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149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ACA601-147C-4BD7-AB0D-ADDB6368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78" y="1188455"/>
            <a:ext cx="7672444" cy="49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76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0AE312-973A-4C6B-913F-728A7944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6" y="1657337"/>
            <a:ext cx="7643868" cy="35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399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5CD1A3B-0B54-4F8C-A89F-D92468B79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99" y="590095"/>
            <a:ext cx="1224137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8796478"/>
                  </p:ext>
                </p:extLst>
              </p:nvPr>
            </p:nvGraphicFramePr>
            <p:xfrm>
              <a:off x="3576606" y="620688"/>
              <a:ext cx="529558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338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15773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214460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8796478"/>
                  </p:ext>
                </p:extLst>
              </p:nvPr>
            </p:nvGraphicFramePr>
            <p:xfrm>
              <a:off x="3576606" y="620688"/>
              <a:ext cx="529558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338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15773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214460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108197" r="-47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208197" r="-47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308197" r="-47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408197" r="-47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508197" r="-47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TextBox 8">
            <a:extLst>
              <a:ext uri="{FF2B5EF4-FFF2-40B4-BE49-F238E27FC236}">
                <a16:creationId xmlns:a16="http://schemas.microsoft.com/office/drawing/2014/main" id="{3BBF9823-1318-4A92-A2A7-DFADC104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462" y="2852936"/>
            <a:ext cx="38163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求可用表达式集合第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/>
              <p:nvPr/>
            </p:nvSpPr>
            <p:spPr>
              <a:xfrm>
                <a:off x="2914462" y="3301021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3301021"/>
                <a:ext cx="5413410" cy="338554"/>
              </a:xfrm>
              <a:prstGeom prst="rect">
                <a:avLst/>
              </a:prstGeom>
              <a:blipFill>
                <a:blip r:embed="rId4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/>
              <p:nvPr/>
            </p:nvSpPr>
            <p:spPr>
              <a:xfrm>
                <a:off x="2914462" y="3639575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3639575"/>
                <a:ext cx="6194042" cy="370294"/>
              </a:xfrm>
              <a:prstGeom prst="rect">
                <a:avLst/>
              </a:prstGeom>
              <a:blipFill>
                <a:blip r:embed="rId5"/>
                <a:stretch>
                  <a:fillRect l="-39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/>
              <p:nvPr/>
            </p:nvSpPr>
            <p:spPr>
              <a:xfrm>
                <a:off x="2914461" y="4009869"/>
                <a:ext cx="603096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1" y="4009869"/>
                <a:ext cx="6030965" cy="338554"/>
              </a:xfrm>
              <a:prstGeom prst="rect">
                <a:avLst/>
              </a:prstGeom>
              <a:blipFill>
                <a:blip r:embed="rId6"/>
                <a:stretch>
                  <a:fillRect l="-404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/>
              <p:nvPr/>
            </p:nvSpPr>
            <p:spPr>
              <a:xfrm>
                <a:off x="2914462" y="4348423"/>
                <a:ext cx="6229538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4348423"/>
                <a:ext cx="6229538" cy="370294"/>
              </a:xfrm>
              <a:prstGeom prst="rect">
                <a:avLst/>
              </a:prstGeom>
              <a:blipFill>
                <a:blip r:embed="rId7"/>
                <a:stretch>
                  <a:fillRect l="-39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3591E12-6E5E-435B-956E-8B2188BFDFD6}"/>
                  </a:ext>
                </a:extLst>
              </p:cNvPr>
              <p:cNvSpPr/>
              <p:nvPr/>
            </p:nvSpPr>
            <p:spPr>
              <a:xfrm>
                <a:off x="4505371" y="980728"/>
                <a:ext cx="2088232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{(+,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3591E12-6E5E-435B-956E-8B2188BFD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71" y="980728"/>
                <a:ext cx="208823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AC2F4DE-F6E4-4104-87FA-BA6E36CF0894}"/>
                  </a:ext>
                </a:extLst>
              </p:cNvPr>
              <p:cNvSpPr/>
              <p:nvPr/>
            </p:nvSpPr>
            <p:spPr>
              <a:xfrm>
                <a:off x="4529938" y="2100582"/>
                <a:ext cx="2088161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{(−,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AC2F4DE-F6E4-4104-87FA-BA6E36CF0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938" y="2100582"/>
                <a:ext cx="2088161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EDE9D37-C435-4705-AE9C-A375B9F94FA8}"/>
                  </a:ext>
                </a:extLst>
              </p:cNvPr>
              <p:cNvSpPr/>
              <p:nvPr/>
            </p:nvSpPr>
            <p:spPr>
              <a:xfrm>
                <a:off x="2914462" y="4718717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EDE9D37-C435-4705-AE9C-A375B9F9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4718717"/>
                <a:ext cx="5413410" cy="338554"/>
              </a:xfrm>
              <a:prstGeom prst="rect">
                <a:avLst/>
              </a:prstGeom>
              <a:blipFill>
                <a:blip r:embed="rId10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A15782DF-87E3-4671-AFC9-AF7D5C855617}"/>
                  </a:ext>
                </a:extLst>
              </p:cNvPr>
              <p:cNvSpPr/>
              <p:nvPr/>
            </p:nvSpPr>
            <p:spPr>
              <a:xfrm>
                <a:off x="2914461" y="5057271"/>
                <a:ext cx="6194041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A15782DF-87E3-4671-AFC9-AF7D5C855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1" y="5057271"/>
                <a:ext cx="6194041" cy="370294"/>
              </a:xfrm>
              <a:prstGeom prst="rect">
                <a:avLst/>
              </a:prstGeom>
              <a:blipFill>
                <a:blip r:embed="rId11"/>
                <a:stretch>
                  <a:fillRect l="-39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84A67B5-9CCB-47ED-846F-93D524233F08}"/>
                  </a:ext>
                </a:extLst>
              </p:cNvPr>
              <p:cNvSpPr/>
              <p:nvPr/>
            </p:nvSpPr>
            <p:spPr>
              <a:xfrm>
                <a:off x="2914462" y="5427565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84A67B5-9CCB-47ED-846F-93D524233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5427565"/>
                <a:ext cx="5413410" cy="338554"/>
              </a:xfrm>
              <a:prstGeom prst="rect">
                <a:avLst/>
              </a:prstGeom>
              <a:blipFill>
                <a:blip r:embed="rId12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FD0BB66-5E72-417A-84EB-2C2EF97B4773}"/>
                  </a:ext>
                </a:extLst>
              </p:cNvPr>
              <p:cNvSpPr/>
              <p:nvPr/>
            </p:nvSpPr>
            <p:spPr>
              <a:xfrm>
                <a:off x="2914462" y="5766119"/>
                <a:ext cx="6187686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FD0BB66-5E72-417A-84EB-2C2EF97B4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5766119"/>
                <a:ext cx="6187686" cy="370294"/>
              </a:xfrm>
              <a:prstGeom prst="rect">
                <a:avLst/>
              </a:prstGeom>
              <a:blipFill>
                <a:blip r:embed="rId13"/>
                <a:stretch>
                  <a:fillRect l="-394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91AAFAD-7960-4900-9BF8-A51730855980}"/>
                  </a:ext>
                </a:extLst>
              </p:cNvPr>
              <p:cNvSpPr/>
              <p:nvPr/>
            </p:nvSpPr>
            <p:spPr>
              <a:xfrm>
                <a:off x="2914462" y="6136413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91AAFAD-7960-4900-9BF8-A51730855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6136413"/>
                <a:ext cx="5413410" cy="338554"/>
              </a:xfrm>
              <a:prstGeom prst="rect">
                <a:avLst/>
              </a:prstGeom>
              <a:blipFill>
                <a:blip r:embed="rId14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2953196-1621-4123-89EB-3A133A91DCB0}"/>
                  </a:ext>
                </a:extLst>
              </p:cNvPr>
              <p:cNvSpPr/>
              <p:nvPr/>
            </p:nvSpPr>
            <p:spPr>
              <a:xfrm>
                <a:off x="2914462" y="6474967"/>
                <a:ext cx="6187686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2953196-1621-4123-89EB-3A133A91D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6474967"/>
                <a:ext cx="6187686" cy="370294"/>
              </a:xfrm>
              <a:prstGeom prst="rect">
                <a:avLst/>
              </a:prstGeom>
              <a:blipFill>
                <a:blip r:embed="rId15"/>
                <a:stretch>
                  <a:fillRect l="-394" r="-99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/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/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blipFill>
                <a:blip r:embed="rId17"/>
                <a:stretch>
                  <a:fillRect b="-314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/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109.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blipFill>
                <a:blip r:embed="rId18"/>
                <a:stretch>
                  <a:fillRect b="-827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/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blipFill>
                <a:blip r:embed="rId19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AB94212-D1A8-48BF-9E22-3B35773A553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1701135" y="2850685"/>
            <a:ext cx="0" cy="261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/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  <a:blipFill>
                <a:blip r:embed="rId2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/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  <a:blipFill>
                <a:blip r:embed="rId21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/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  <a:blipFill>
                <a:blip r:embed="rId2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/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  <a:blipFill>
                <a:blip r:embed="rId23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/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,$2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blipFill>
                <a:blip r:embed="rId24"/>
                <a:stretch>
                  <a:fillRect l="-2015" b="-76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FB382CB-956A-4D18-9805-CB5E0C2FD1FB}"/>
              </a:ext>
            </a:extLst>
          </p:cNvPr>
          <p:cNvCxnSpPr>
            <a:cxnSpLocks/>
            <a:stCxn id="70" idx="2"/>
            <a:endCxn id="54" idx="0"/>
          </p:cNvCxnSpPr>
          <p:nvPr/>
        </p:nvCxnSpPr>
        <p:spPr>
          <a:xfrm>
            <a:off x="1701135" y="2215427"/>
            <a:ext cx="0" cy="2488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ADFD74DD-4164-40AD-BD29-C4682E36B836}"/>
              </a:ext>
            </a:extLst>
          </p:cNvPr>
          <p:cNvCxnSpPr>
            <a:cxnSpLocks/>
          </p:cNvCxnSpPr>
          <p:nvPr/>
        </p:nvCxnSpPr>
        <p:spPr>
          <a:xfrm rot="10800000">
            <a:off x="496942" y="2765411"/>
            <a:ext cx="1" cy="1182739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B4777384-DD44-424A-9C2C-E259EBEE9039}"/>
              </a:ext>
            </a:extLst>
          </p:cNvPr>
          <p:cNvCxnSpPr>
            <a:cxnSpLocks/>
            <a:stCxn id="54" idx="3"/>
            <a:endCxn id="56" idx="3"/>
          </p:cNvCxnSpPr>
          <p:nvPr/>
        </p:nvCxnSpPr>
        <p:spPr>
          <a:xfrm>
            <a:off x="2905328" y="2657460"/>
            <a:ext cx="6354" cy="2142634"/>
          </a:xfrm>
          <a:prstGeom prst="bentConnector3">
            <a:avLst>
              <a:gd name="adj1" fmla="val 36977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0E96CA86-75DB-4E0F-9815-FC5727757FFE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 rot="10800000">
            <a:off x="496941" y="2657460"/>
            <a:ext cx="6346" cy="2142634"/>
          </a:xfrm>
          <a:prstGeom prst="bentConnector3">
            <a:avLst>
              <a:gd name="adj1" fmla="val 6003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/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  <a:blipFill>
                <a:blip r:embed="rId2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2F8CB84-2FD4-49CC-B506-242A3F14BF4B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1707485" y="5238018"/>
            <a:ext cx="3" cy="2865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ED2D854C-7502-4503-BFFE-BFBC5F5722A2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1701135" y="4074920"/>
            <a:ext cx="6350" cy="287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,(−,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  <a:blipFill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A1596347-65BB-4763-9C7C-7FB538F56F97}"/>
              </a:ext>
            </a:extLst>
          </p:cNvPr>
          <p:cNvSpPr/>
          <p:nvPr/>
        </p:nvSpPr>
        <p:spPr bwMode="auto">
          <a:xfrm>
            <a:off x="503287" y="1320911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F046770-E88A-4BFF-B13B-43186E1DFAF6}"/>
              </a:ext>
            </a:extLst>
          </p:cNvPr>
          <p:cNvSpPr/>
          <p:nvPr/>
        </p:nvSpPr>
        <p:spPr bwMode="auto">
          <a:xfrm>
            <a:off x="503287" y="1614953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5A45C45B-333D-4FC3-9E68-9EEC1CF7C2D0}"/>
              </a:ext>
            </a:extLst>
          </p:cNvPr>
          <p:cNvSpPr/>
          <p:nvPr/>
        </p:nvSpPr>
        <p:spPr bwMode="auto">
          <a:xfrm>
            <a:off x="503287" y="1908995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9CD2BEC2-A85E-484B-A98F-0BBAAC7F55C8}"/>
                  </a:ext>
                </a:extLst>
              </p:cNvPr>
              <p:cNvSpPr/>
              <p:nvPr/>
            </p:nvSpPr>
            <p:spPr>
              <a:xfrm>
                <a:off x="4505371" y="980728"/>
                <a:ext cx="2088232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,(−,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9CD2BEC2-A85E-484B-A98F-0BBAAC7F5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71" y="980728"/>
                <a:ext cx="2088232" cy="369332"/>
              </a:xfrm>
              <a:prstGeom prst="rect">
                <a:avLst/>
              </a:prstGeom>
              <a:blipFill>
                <a:blip r:embed="rId2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>
            <a:extLst>
              <a:ext uri="{FF2B5EF4-FFF2-40B4-BE49-F238E27FC236}">
                <a16:creationId xmlns:a16="http://schemas.microsoft.com/office/drawing/2014/main" id="{FD1E34BE-0A4E-4F00-8DCB-4F2E9307E0CD}"/>
              </a:ext>
            </a:extLst>
          </p:cNvPr>
          <p:cNvSpPr/>
          <p:nvPr/>
        </p:nvSpPr>
        <p:spPr bwMode="auto">
          <a:xfrm>
            <a:off x="503287" y="2511759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5371D31-9C66-4D59-ACDD-6332064FDBE9}"/>
              </a:ext>
            </a:extLst>
          </p:cNvPr>
          <p:cNvSpPr/>
          <p:nvPr/>
        </p:nvSpPr>
        <p:spPr bwMode="auto">
          <a:xfrm>
            <a:off x="503287" y="3147859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55811930-D608-4335-9F05-E4226BF53E83}"/>
                  </a:ext>
                </a:extLst>
              </p:cNvPr>
              <p:cNvSpPr/>
              <p:nvPr/>
            </p:nvSpPr>
            <p:spPr>
              <a:xfrm>
                <a:off x="4517226" y="1731250"/>
                <a:ext cx="2088232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{(−,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55811930-D608-4335-9F05-E4226BF53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226" y="1731250"/>
                <a:ext cx="2088232" cy="369332"/>
              </a:xfrm>
              <a:prstGeom prst="rect">
                <a:avLst/>
              </a:prstGeom>
              <a:blipFill>
                <a:blip r:embed="rId2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6025C57C-1077-4CBE-8057-7BA46D769944}"/>
                  </a:ext>
                </a:extLst>
              </p:cNvPr>
              <p:cNvSpPr/>
              <p:nvPr/>
            </p:nvSpPr>
            <p:spPr>
              <a:xfrm>
                <a:off x="6694706" y="1731250"/>
                <a:ext cx="2088232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{(+,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6025C57C-1077-4CBE-8057-7BA46D769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06" y="1731250"/>
                <a:ext cx="2088232" cy="369332"/>
              </a:xfrm>
              <a:prstGeom prst="rect">
                <a:avLst/>
              </a:prstGeom>
              <a:blipFill>
                <a:blip r:embed="rId2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矩形 108">
            <a:extLst>
              <a:ext uri="{FF2B5EF4-FFF2-40B4-BE49-F238E27FC236}">
                <a16:creationId xmlns:a16="http://schemas.microsoft.com/office/drawing/2014/main" id="{9ADFD3F5-D7C3-4D8E-89FA-723BC4EE37EB}"/>
              </a:ext>
            </a:extLst>
          </p:cNvPr>
          <p:cNvSpPr/>
          <p:nvPr/>
        </p:nvSpPr>
        <p:spPr bwMode="auto">
          <a:xfrm>
            <a:off x="503287" y="3441901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2EDF0F1E-AC1D-4FE4-927E-D8911AAFB37B}"/>
              </a:ext>
            </a:extLst>
          </p:cNvPr>
          <p:cNvSpPr/>
          <p:nvPr/>
        </p:nvSpPr>
        <p:spPr bwMode="auto">
          <a:xfrm>
            <a:off x="503287" y="3735943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18A42886-ABAF-4646-956D-92CBC9935F1C}"/>
              </a:ext>
            </a:extLst>
          </p:cNvPr>
          <p:cNvSpPr/>
          <p:nvPr/>
        </p:nvSpPr>
        <p:spPr bwMode="auto">
          <a:xfrm>
            <a:off x="503287" y="4383948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184D232-B991-4B62-9A73-518A7544086B}"/>
              </a:ext>
            </a:extLst>
          </p:cNvPr>
          <p:cNvSpPr/>
          <p:nvPr/>
        </p:nvSpPr>
        <p:spPr bwMode="auto">
          <a:xfrm>
            <a:off x="503287" y="4677990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DDB7C92A-0681-4A34-A8A1-903A7D7B735D}"/>
                  </a:ext>
                </a:extLst>
              </p:cNvPr>
              <p:cNvSpPr/>
              <p:nvPr/>
            </p:nvSpPr>
            <p:spPr>
              <a:xfrm>
                <a:off x="4529938" y="2100582"/>
                <a:ext cx="2088161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,(+,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DDB7C92A-0681-4A34-A8A1-903A7D7B7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938" y="2100582"/>
                <a:ext cx="2088161" cy="369332"/>
              </a:xfrm>
              <a:prstGeom prst="rect">
                <a:avLst/>
              </a:prstGeom>
              <a:blipFill>
                <a:blip r:embed="rId3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矩形 113">
            <a:extLst>
              <a:ext uri="{FF2B5EF4-FFF2-40B4-BE49-F238E27FC236}">
                <a16:creationId xmlns:a16="http://schemas.microsoft.com/office/drawing/2014/main" id="{B11E328E-63F7-4D39-8DB2-5ACC415DD248}"/>
              </a:ext>
            </a:extLst>
          </p:cNvPr>
          <p:cNvSpPr/>
          <p:nvPr/>
        </p:nvSpPr>
        <p:spPr bwMode="auto">
          <a:xfrm>
            <a:off x="503287" y="4972032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86181F8-A2DE-46B9-BC1A-02ED38C9FAB2}"/>
              </a:ext>
            </a:extLst>
          </p:cNvPr>
          <p:cNvSpPr/>
          <p:nvPr/>
        </p:nvSpPr>
        <p:spPr bwMode="auto">
          <a:xfrm>
            <a:off x="503287" y="5533875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FC1B707E-47E1-4287-834B-0019D47A758B}"/>
                  </a:ext>
                </a:extLst>
              </p:cNvPr>
              <p:cNvSpPr/>
              <p:nvPr/>
            </p:nvSpPr>
            <p:spPr>
              <a:xfrm>
                <a:off x="4529867" y="2473049"/>
                <a:ext cx="2088232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{(−,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FC1B707E-47E1-4287-834B-0019D47A7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867" y="2473049"/>
                <a:ext cx="2088232" cy="369332"/>
              </a:xfrm>
              <a:prstGeom prst="rect">
                <a:avLst/>
              </a:prstGeom>
              <a:blipFill>
                <a:blip r:embed="rId3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矩形 116">
            <a:extLst>
              <a:ext uri="{FF2B5EF4-FFF2-40B4-BE49-F238E27FC236}">
                <a16:creationId xmlns:a16="http://schemas.microsoft.com/office/drawing/2014/main" id="{81836FEE-9D6A-4095-8AB6-BEAF52E4702D}"/>
              </a:ext>
            </a:extLst>
          </p:cNvPr>
          <p:cNvSpPr/>
          <p:nvPr/>
        </p:nvSpPr>
        <p:spPr bwMode="auto">
          <a:xfrm>
            <a:off x="503287" y="5827917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C2C7DD5C-8418-46DF-A271-F69D94C1B329}"/>
                  </a:ext>
                </a:extLst>
              </p:cNvPr>
              <p:cNvSpPr/>
              <p:nvPr/>
            </p:nvSpPr>
            <p:spPr>
              <a:xfrm>
                <a:off x="4529867" y="2473049"/>
                <a:ext cx="2088232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,(+,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C2C7DD5C-8418-46DF-A271-F69D94C1B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867" y="2473049"/>
                <a:ext cx="2088232" cy="369332"/>
              </a:xfrm>
              <a:prstGeom prst="rect">
                <a:avLst/>
              </a:prstGeom>
              <a:blipFill>
                <a:blip r:embed="rId3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矩形 118">
            <a:extLst>
              <a:ext uri="{FF2B5EF4-FFF2-40B4-BE49-F238E27FC236}">
                <a16:creationId xmlns:a16="http://schemas.microsoft.com/office/drawing/2014/main" id="{CC3A586B-EAC7-4571-B408-6C21BA84D52D}"/>
              </a:ext>
            </a:extLst>
          </p:cNvPr>
          <p:cNvSpPr/>
          <p:nvPr/>
        </p:nvSpPr>
        <p:spPr bwMode="auto">
          <a:xfrm>
            <a:off x="503287" y="6121959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04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6" grpId="0"/>
      <p:bldP spid="73" grpId="0" animBg="1"/>
      <p:bldP spid="86" grpId="0" animBg="1"/>
      <p:bldP spid="89" grpId="0"/>
      <p:bldP spid="90" grpId="0"/>
      <p:bldP spid="91" grpId="0"/>
      <p:bldP spid="92" grpId="0"/>
      <p:bldP spid="93" grpId="0"/>
      <p:bldP spid="94" grpId="0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5" grpId="0" animBg="1"/>
      <p:bldP spid="105" grpId="1" animBg="1"/>
      <p:bldP spid="106" grpId="0" animBg="1"/>
      <p:bldP spid="106" grpId="1" animBg="1"/>
      <p:bldP spid="107" grpId="0" animBg="1"/>
      <p:bldP spid="108" grpId="0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4" grpId="0" animBg="1"/>
      <p:bldP spid="114" grpId="1" animBg="1"/>
      <p:bldP spid="115" grpId="0" animBg="1"/>
      <p:bldP spid="115" grpId="1" animBg="1"/>
      <p:bldP spid="116" grpId="0" animBg="1"/>
      <p:bldP spid="117" grpId="0" animBg="1"/>
      <p:bldP spid="117" grpId="1" animBg="1"/>
      <p:bldP spid="118" grpId="0" animBg="1"/>
      <p:bldP spid="119" grpId="0" animBg="1"/>
      <p:bldP spid="119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5CD1A3B-0B54-4F8C-A89F-D92468B79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99" y="590095"/>
            <a:ext cx="1224137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4636737"/>
                  </p:ext>
                </p:extLst>
              </p:nvPr>
            </p:nvGraphicFramePr>
            <p:xfrm>
              <a:off x="179513" y="1110694"/>
              <a:ext cx="388843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4748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55531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{(+,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4636737"/>
                  </p:ext>
                </p:extLst>
              </p:nvPr>
            </p:nvGraphicFramePr>
            <p:xfrm>
              <a:off x="179513" y="1110694"/>
              <a:ext cx="388843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4748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55531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16" t="-108197" r="-746053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781" t="-108197" r="-67751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16" t="-208197" r="-746053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16" t="-308197" r="-746053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781" t="-308197" r="-67751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84444" t="-308197" r="-1778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16" t="-408197" r="-746053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781" t="-408197" r="-67751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16" t="-508197" r="-746053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781" t="-508197" r="-67751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TextBox 8">
            <a:extLst>
              <a:ext uri="{FF2B5EF4-FFF2-40B4-BE49-F238E27FC236}">
                <a16:creationId xmlns:a16="http://schemas.microsoft.com/office/drawing/2014/main" id="{3BBF9823-1318-4A92-A2A7-DFADC104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10" y="3474341"/>
            <a:ext cx="38163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求可用表达式集合第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/>
              <p:nvPr/>
            </p:nvSpPr>
            <p:spPr>
              <a:xfrm>
                <a:off x="407909" y="3933056"/>
                <a:ext cx="603096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9" y="3933056"/>
                <a:ext cx="6030965" cy="338554"/>
              </a:xfrm>
              <a:prstGeom prst="rect">
                <a:avLst/>
              </a:prstGeom>
              <a:blipFill>
                <a:blip r:embed="rId4"/>
                <a:stretch>
                  <a:fillRect l="-404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/>
              <p:nvPr/>
            </p:nvSpPr>
            <p:spPr>
              <a:xfrm>
                <a:off x="407910" y="4271610"/>
                <a:ext cx="6229538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10" y="4271610"/>
                <a:ext cx="6229538" cy="370294"/>
              </a:xfrm>
              <a:prstGeom prst="rect">
                <a:avLst/>
              </a:prstGeom>
              <a:blipFill>
                <a:blip r:embed="rId5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EDE9D37-C435-4705-AE9C-A375B9F94FA8}"/>
                  </a:ext>
                </a:extLst>
              </p:cNvPr>
              <p:cNvSpPr/>
              <p:nvPr/>
            </p:nvSpPr>
            <p:spPr>
              <a:xfrm>
                <a:off x="407910" y="4641904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EDE9D37-C435-4705-AE9C-A375B9F9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10" y="4641904"/>
                <a:ext cx="5413410" cy="338554"/>
              </a:xfrm>
              <a:prstGeom prst="rect">
                <a:avLst/>
              </a:prstGeom>
              <a:blipFill>
                <a:blip r:embed="rId6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A15782DF-87E3-4671-AFC9-AF7D5C855617}"/>
                  </a:ext>
                </a:extLst>
              </p:cNvPr>
              <p:cNvSpPr/>
              <p:nvPr/>
            </p:nvSpPr>
            <p:spPr>
              <a:xfrm>
                <a:off x="407909" y="4980458"/>
                <a:ext cx="6194041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A15782DF-87E3-4671-AFC9-AF7D5C855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9" y="4980458"/>
                <a:ext cx="6194041" cy="370294"/>
              </a:xfrm>
              <a:prstGeom prst="rect">
                <a:avLst/>
              </a:prstGeom>
              <a:blipFill>
                <a:blip r:embed="rId7"/>
                <a:stretch>
                  <a:fillRect l="-39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84A67B5-9CCB-47ED-846F-93D524233F08}"/>
                  </a:ext>
                </a:extLst>
              </p:cNvPr>
              <p:cNvSpPr/>
              <p:nvPr/>
            </p:nvSpPr>
            <p:spPr>
              <a:xfrm>
                <a:off x="407910" y="5350752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84A67B5-9CCB-47ED-846F-93D524233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10" y="5350752"/>
                <a:ext cx="5413410" cy="338554"/>
              </a:xfrm>
              <a:prstGeom prst="rect">
                <a:avLst/>
              </a:prstGeom>
              <a:blipFill>
                <a:blip r:embed="rId8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FD0BB66-5E72-417A-84EB-2C2EF97B4773}"/>
                  </a:ext>
                </a:extLst>
              </p:cNvPr>
              <p:cNvSpPr/>
              <p:nvPr/>
            </p:nvSpPr>
            <p:spPr>
              <a:xfrm>
                <a:off x="407910" y="5689306"/>
                <a:ext cx="6187686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FD0BB66-5E72-417A-84EB-2C2EF97B4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10" y="5689306"/>
                <a:ext cx="6187686" cy="370294"/>
              </a:xfrm>
              <a:prstGeom prst="rect">
                <a:avLst/>
              </a:prstGeom>
              <a:blipFill>
                <a:blip r:embed="rId9"/>
                <a:stretch>
                  <a:fillRect l="-39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91AAFAD-7960-4900-9BF8-A51730855980}"/>
                  </a:ext>
                </a:extLst>
              </p:cNvPr>
              <p:cNvSpPr/>
              <p:nvPr/>
            </p:nvSpPr>
            <p:spPr>
              <a:xfrm>
                <a:off x="407910" y="6059600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91AAFAD-7960-4900-9BF8-A51730855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10" y="6059600"/>
                <a:ext cx="5413410" cy="338554"/>
              </a:xfrm>
              <a:prstGeom prst="rect">
                <a:avLst/>
              </a:prstGeom>
              <a:blipFill>
                <a:blip r:embed="rId10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2953196-1621-4123-89EB-3A133A91DCB0}"/>
                  </a:ext>
                </a:extLst>
              </p:cNvPr>
              <p:cNvSpPr/>
              <p:nvPr/>
            </p:nvSpPr>
            <p:spPr>
              <a:xfrm>
                <a:off x="407910" y="6398154"/>
                <a:ext cx="6187686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2953196-1621-4123-89EB-3A133A91D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10" y="6398154"/>
                <a:ext cx="6187686" cy="370294"/>
              </a:xfrm>
              <a:prstGeom prst="rect">
                <a:avLst/>
              </a:prstGeom>
              <a:blipFill>
                <a:blip r:embed="rId11"/>
                <a:stretch>
                  <a:fillRect l="-39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,(−,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  <a:blipFill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08C638C5-F6FE-4EBF-973D-652B5986CE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528051"/>
                  </p:ext>
                </p:extLst>
              </p:nvPr>
            </p:nvGraphicFramePr>
            <p:xfrm>
              <a:off x="4211960" y="1110694"/>
              <a:ext cx="482453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304256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08C638C5-F6FE-4EBF-973D-652B5986CE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528051"/>
                  </p:ext>
                </p:extLst>
              </p:nvPr>
            </p:nvGraphicFramePr>
            <p:xfrm>
              <a:off x="4211960" y="1110694"/>
              <a:ext cx="482453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304256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108197" r="-860241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108197" r="-88391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108197" r="-1208" b="-4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208197" r="-860241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208197" r="-88391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208197" r="-1208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308197" r="-860241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308197" r="-88391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308197" r="-1208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408197" r="-860241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408197" r="-88391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408197" r="-1208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508197" r="-860241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508197" r="-88391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508197" r="-1208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781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  <p:bldP spid="89" grpId="0"/>
      <p:bldP spid="90" grpId="0"/>
      <p:bldP spid="91" grpId="0"/>
      <p:bldP spid="92" grpId="0"/>
      <p:bldP spid="93" grpId="0"/>
      <p:bldP spid="9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全路径前向流分析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5CD1A3B-0B54-4F8C-A89F-D92468B79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99" y="590095"/>
            <a:ext cx="1224137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/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/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blipFill>
                <a:blip r:embed="rId17"/>
                <a:stretch>
                  <a:fillRect b="-314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/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109.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blipFill>
                <a:blip r:embed="rId18"/>
                <a:stretch>
                  <a:fillRect b="-827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/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blipFill>
                <a:blip r:embed="rId19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AB94212-D1A8-48BF-9E22-3B35773A553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1701135" y="2850685"/>
            <a:ext cx="0" cy="261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/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  <a:blipFill>
                <a:blip r:embed="rId2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/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  <a:blipFill>
                <a:blip r:embed="rId21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/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  <a:blipFill>
                <a:blip r:embed="rId2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/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  <a:blipFill>
                <a:blip r:embed="rId23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/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,$2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blipFill>
                <a:blip r:embed="rId24"/>
                <a:stretch>
                  <a:fillRect l="-2015" b="-76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FB382CB-956A-4D18-9805-CB5E0C2FD1FB}"/>
              </a:ext>
            </a:extLst>
          </p:cNvPr>
          <p:cNvCxnSpPr>
            <a:cxnSpLocks/>
            <a:stCxn id="70" idx="2"/>
            <a:endCxn id="54" idx="0"/>
          </p:cNvCxnSpPr>
          <p:nvPr/>
        </p:nvCxnSpPr>
        <p:spPr>
          <a:xfrm>
            <a:off x="1701135" y="2215427"/>
            <a:ext cx="0" cy="2488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ADFD74DD-4164-40AD-BD29-C4682E36B836}"/>
              </a:ext>
            </a:extLst>
          </p:cNvPr>
          <p:cNvCxnSpPr>
            <a:cxnSpLocks/>
          </p:cNvCxnSpPr>
          <p:nvPr/>
        </p:nvCxnSpPr>
        <p:spPr>
          <a:xfrm rot="10800000">
            <a:off x="496942" y="2765411"/>
            <a:ext cx="1" cy="1182739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B4777384-DD44-424A-9C2C-E259EBEE9039}"/>
              </a:ext>
            </a:extLst>
          </p:cNvPr>
          <p:cNvCxnSpPr>
            <a:cxnSpLocks/>
            <a:stCxn id="54" idx="3"/>
            <a:endCxn id="56" idx="3"/>
          </p:cNvCxnSpPr>
          <p:nvPr/>
        </p:nvCxnSpPr>
        <p:spPr>
          <a:xfrm>
            <a:off x="2905328" y="2657460"/>
            <a:ext cx="6354" cy="2142634"/>
          </a:xfrm>
          <a:prstGeom prst="bentConnector3">
            <a:avLst>
              <a:gd name="adj1" fmla="val 36977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0E96CA86-75DB-4E0F-9815-FC5727757FFE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 rot="10800000">
            <a:off x="496941" y="2657460"/>
            <a:ext cx="6346" cy="2142634"/>
          </a:xfrm>
          <a:prstGeom prst="bentConnector3">
            <a:avLst>
              <a:gd name="adj1" fmla="val 6003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/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  <a:blipFill>
                <a:blip r:embed="rId2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2F8CB84-2FD4-49CC-B506-242A3F14BF4B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1707485" y="5238018"/>
            <a:ext cx="3" cy="2865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ED2D854C-7502-4503-BFFE-BFBC5F5722A2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1701135" y="4074920"/>
            <a:ext cx="6350" cy="287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,(−,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  <a:blipFill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D77F3CB4-B1E4-4A9A-A3A6-CED9807F74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8358220"/>
                  </p:ext>
                </p:extLst>
              </p:nvPr>
            </p:nvGraphicFramePr>
            <p:xfrm>
              <a:off x="3923928" y="2215427"/>
              <a:ext cx="482453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304256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D77F3CB4-B1E4-4A9A-A3A6-CED9807F74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8358220"/>
                  </p:ext>
                </p:extLst>
              </p:nvPr>
            </p:nvGraphicFramePr>
            <p:xfrm>
              <a:off x="3923928" y="2215427"/>
              <a:ext cx="482453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304256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108197" r="-860241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108197" r="-88391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108197" r="-1208" b="-4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208197" r="-860241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208197" r="-88391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208197" r="-1208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308197" r="-860241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308197" r="-88391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308197" r="-1208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408197" r="-860241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408197" r="-88391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408197" r="-1208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508197" r="-860241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508197" r="-88391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508197" r="-1208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993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基本块划分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B6CAC93-828C-4E90-B9EB-EFF8CAC97802}"/>
                  </a:ext>
                </a:extLst>
              </p:cNvPr>
              <p:cNvSpPr/>
              <p:nvPr/>
            </p:nvSpPr>
            <p:spPr bwMode="auto">
              <a:xfrm>
                <a:off x="562288" y="54868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,−.−)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B6CAC93-828C-4E90-B9EB-EFF8CAC97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548680"/>
                <a:ext cx="2680720" cy="360040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788C4B0-605B-461F-B247-3861036C00B9}"/>
                  </a:ext>
                </a:extLst>
              </p:cNvPr>
              <p:cNvSpPr/>
              <p:nvPr/>
            </p:nvSpPr>
            <p:spPr bwMode="auto">
              <a:xfrm>
                <a:off x="562288" y="90872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 1,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788C4B0-605B-461F-B247-3861036C0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908720"/>
                <a:ext cx="2680720" cy="360040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3357765-99DC-4470-8292-20E6273D52F3}"/>
                  </a:ext>
                </a:extLst>
              </p:cNvPr>
              <p:cNvSpPr/>
              <p:nvPr/>
            </p:nvSpPr>
            <p:spPr bwMode="auto">
              <a:xfrm>
                <a:off x="562288" y="126876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102.(−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$1)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3357765-99DC-4470-8292-20E6273D5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1268760"/>
                <a:ext cx="2680720" cy="360040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D10D316-2503-4FC7-9E0F-5F2B4E6207DB}"/>
                  </a:ext>
                </a:extLst>
              </p:cNvPr>
              <p:cNvSpPr/>
              <p:nvPr/>
            </p:nvSpPr>
            <p:spPr bwMode="auto">
              <a:xfrm>
                <a:off x="562288" y="1772816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103.(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$1, 136)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D10D316-2503-4FC7-9E0F-5F2B4E620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1772816"/>
                <a:ext cx="2680720" cy="360040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5A67BF-2E2E-4282-A782-F191A2B647BC}"/>
                  </a:ext>
                </a:extLst>
              </p:cNvPr>
              <p:cNvSpPr/>
              <p:nvPr/>
            </p:nvSpPr>
            <p:spPr bwMode="auto">
              <a:xfrm>
                <a:off x="562288" y="2276872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 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5A67BF-2E2E-4282-A782-F191A2B64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2276872"/>
                <a:ext cx="2680720" cy="360040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CCE5405-4E8D-4D04-A51A-8630098F64D7}"/>
                  </a:ext>
                </a:extLst>
              </p:cNvPr>
              <p:cNvSpPr/>
              <p:nvPr/>
            </p:nvSpPr>
            <p:spPr bwMode="auto">
              <a:xfrm>
                <a:off x="562288" y="2636912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$2)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CCE5405-4E8D-4D04-A51A-8630098F6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2636912"/>
                <a:ext cx="2680720" cy="360040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12C424C-5F35-4639-94C4-9946DB7EBC6A}"/>
                  </a:ext>
                </a:extLst>
              </p:cNvPr>
              <p:cNvSpPr/>
              <p:nvPr/>
            </p:nvSpPr>
            <p:spPr bwMode="auto">
              <a:xfrm>
                <a:off x="562288" y="2996952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$2, 1, $3)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12C424C-5F35-4639-94C4-9946DB7EB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2996952"/>
                <a:ext cx="2680720" cy="360040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C9B2ABF-93A2-4143-B6CB-D0624B97EDB4}"/>
                  </a:ext>
                </a:extLst>
              </p:cNvPr>
              <p:cNvSpPr/>
              <p:nvPr/>
            </p:nvSpPr>
            <p:spPr bwMode="auto">
              <a:xfrm>
                <a:off x="562288" y="3475323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$3, 134)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C9B2ABF-93A2-4143-B6CB-D0624B97E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3475323"/>
                <a:ext cx="2680720" cy="360040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2549CCA-EAF5-4FDC-9A41-4BDFEDFBCB16}"/>
                  </a:ext>
                </a:extLst>
              </p:cNvPr>
              <p:cNvSpPr/>
              <p:nvPr/>
            </p:nvSpPr>
            <p:spPr bwMode="auto">
              <a:xfrm>
                <a:off x="562288" y="3933056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(&amp;,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 $4)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2549CCA-EAF5-4FDC-9A41-4BDFEDFBC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3933056"/>
                <a:ext cx="2680720" cy="360040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3071EF9-A55D-47C4-98CF-851F419BECF2}"/>
                  </a:ext>
                </a:extLst>
              </p:cNvPr>
              <p:cNvSpPr/>
              <p:nvPr/>
            </p:nvSpPr>
            <p:spPr bwMode="auto">
              <a:xfrm>
                <a:off x="562288" y="4293096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109.(∗, 4,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3071EF9-A55D-47C4-98CF-851F419BE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4293096"/>
                <a:ext cx="2680720" cy="360040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A7F5AD6-4830-426B-AB85-286C22B3FD7F}"/>
                  </a:ext>
                </a:extLst>
              </p:cNvPr>
              <p:cNvSpPr/>
              <p:nvPr/>
            </p:nvSpPr>
            <p:spPr bwMode="auto">
              <a:xfrm>
                <a:off x="562288" y="4653136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110.(=[], $4, $5, $6)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A7F5AD6-4830-426B-AB85-286C22B3F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4653136"/>
                <a:ext cx="2680720" cy="360040"/>
              </a:xfrm>
              <a:prstGeom prst="rect">
                <a:avLst/>
              </a:prstGeom>
              <a:blipFill>
                <a:blip r:embed="rId13"/>
                <a:stretch>
                  <a:fillRect b="-1803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A3B4D54-5E28-4CAC-8F4C-A77D9ED798F6}"/>
                  </a:ext>
                </a:extLst>
              </p:cNvPr>
              <p:cNvSpPr/>
              <p:nvPr/>
            </p:nvSpPr>
            <p:spPr bwMode="auto">
              <a:xfrm>
                <a:off x="562288" y="5013176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111.(+,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$7)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A3B4D54-5E28-4CAC-8F4C-A77D9ED79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5013176"/>
                <a:ext cx="2680720" cy="360040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0156F64-6BC4-4E56-9E45-18CD18E85CA5}"/>
                  </a:ext>
                </a:extLst>
              </p:cNvPr>
              <p:cNvSpPr/>
              <p:nvPr/>
            </p:nvSpPr>
            <p:spPr bwMode="auto">
              <a:xfrm>
                <a:off x="562288" y="5373216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112.(&amp;,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$8)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0156F64-6BC4-4E56-9E45-18CD18E85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5373216"/>
                <a:ext cx="2680720" cy="360040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9CF7D27-246E-4E2F-8DA8-382DE6A3AF19}"/>
                  </a:ext>
                </a:extLst>
              </p:cNvPr>
              <p:cNvSpPr/>
              <p:nvPr/>
            </p:nvSpPr>
            <p:spPr bwMode="auto">
              <a:xfrm>
                <a:off x="562288" y="5733256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113.(∗, 4, $7, $9)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9CF7D27-246E-4E2F-8DA8-382DE6A3A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5733256"/>
                <a:ext cx="2680720" cy="360040"/>
              </a:xfrm>
              <a:prstGeom prst="rect">
                <a:avLst/>
              </a:prstGeom>
              <a:blipFill>
                <a:blip r:embed="rId16"/>
                <a:stretch>
                  <a:fillRect b="-1451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46E80C1-75B5-4F1B-9548-321EC05D895D}"/>
                  </a:ext>
                </a:extLst>
              </p:cNvPr>
              <p:cNvSpPr/>
              <p:nvPr/>
            </p:nvSpPr>
            <p:spPr bwMode="auto">
              <a:xfrm>
                <a:off x="562288" y="6093296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114.(=[], $8, $9, $10)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46E80C1-75B5-4F1B-9548-321EC05D8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6093296"/>
                <a:ext cx="2680720" cy="360040"/>
              </a:xfrm>
              <a:prstGeom prst="rect">
                <a:avLst/>
              </a:prstGeom>
              <a:blipFill>
                <a:blip r:embed="rId17"/>
                <a:stretch>
                  <a:fillRect b="-1639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8F1C278-DD0E-4048-A625-7626FB7039BF}"/>
                  </a:ext>
                </a:extLst>
              </p:cNvPr>
              <p:cNvSpPr/>
              <p:nvPr/>
            </p:nvSpPr>
            <p:spPr bwMode="auto">
              <a:xfrm>
                <a:off x="562288" y="6453336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altLang="zh-CN" i="1">
                          <a:latin typeface="Cambria Math" panose="02040503050406030204" pitchFamily="18" charset="0"/>
                        </a:rPr>
                        <m:t>115.(</m:t>
                      </m:r>
                      <m:r>
                        <a:rPr lang="pl-PL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l-PL" altLang="zh-CN" i="1">
                          <a:latin typeface="Cambria Math" panose="02040503050406030204" pitchFamily="18" charset="0"/>
                        </a:rPr>
                        <m:t>&gt;, $6, $10, 117)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8F1C278-DD0E-4048-A625-7626FB703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6453336"/>
                <a:ext cx="2680720" cy="360040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515EB84-EA15-46E0-866B-2DB945005B7F}"/>
                  </a:ext>
                </a:extLst>
              </p:cNvPr>
              <p:cNvSpPr/>
              <p:nvPr/>
            </p:nvSpPr>
            <p:spPr bwMode="auto">
              <a:xfrm>
                <a:off x="3243008" y="126876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altLang="zh-CN" i="1" smtClean="0">
                          <a:latin typeface="Cambria Math" panose="02040503050406030204" pitchFamily="18" charset="0"/>
                        </a:rPr>
                        <m:t>117.(&amp;, </m:t>
                      </m:r>
                      <m:r>
                        <a:rPr lang="pl-PL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altLang="zh-CN" i="1" smtClean="0">
                          <a:latin typeface="Cambria Math" panose="02040503050406030204" pitchFamily="18" charset="0"/>
                        </a:rPr>
                        <m:t>, −, $11)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515EB84-EA15-46E0-866B-2DB945005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1268760"/>
                <a:ext cx="2680720" cy="360040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45BB1E7B-B903-4B0D-8BC3-FC270F58A6C0}"/>
                  </a:ext>
                </a:extLst>
              </p:cNvPr>
              <p:cNvSpPr/>
              <p:nvPr/>
            </p:nvSpPr>
            <p:spPr bwMode="auto">
              <a:xfrm>
                <a:off x="3243008" y="162880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altLang="zh-CN" i="1">
                          <a:latin typeface="Cambria Math" panose="02040503050406030204" pitchFamily="18" charset="0"/>
                        </a:rPr>
                        <m:t>118.(∗, 4, </m:t>
                      </m:r>
                      <m:r>
                        <a:rPr lang="pl-PL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l-PL" altLang="zh-CN" i="1">
                          <a:latin typeface="Cambria Math" panose="02040503050406030204" pitchFamily="18" charset="0"/>
                        </a:rPr>
                        <m:t>, $12)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45BB1E7B-B903-4B0D-8BC3-FC270F58A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1628800"/>
                <a:ext cx="2680720" cy="360040"/>
              </a:xfrm>
              <a:prstGeom prst="rect">
                <a:avLst/>
              </a:prstGeom>
              <a:blipFill>
                <a:blip r:embed="rId20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F5CA70F-6F0E-465B-9835-433828FB8C91}"/>
                  </a:ext>
                </a:extLst>
              </p:cNvPr>
              <p:cNvSpPr/>
              <p:nvPr/>
            </p:nvSpPr>
            <p:spPr bwMode="auto">
              <a:xfrm>
                <a:off x="3243008" y="198884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119.(=[], $11, $12, $13)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F5CA70F-6F0E-465B-9835-433828FB8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1988840"/>
                <a:ext cx="2680720" cy="360040"/>
              </a:xfrm>
              <a:prstGeom prst="rect">
                <a:avLst/>
              </a:prstGeom>
              <a:blipFill>
                <a:blip r:embed="rId21"/>
                <a:stretch>
                  <a:fillRect b="-1803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5583A9D-D0B8-4987-9223-0D810419F361}"/>
                  </a:ext>
                </a:extLst>
              </p:cNvPr>
              <p:cNvSpPr/>
              <p:nvPr/>
            </p:nvSpPr>
            <p:spPr bwMode="auto">
              <a:xfrm>
                <a:off x="3243008" y="234888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120.(=, $13,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5583A9D-D0B8-4987-9223-0D810419F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2348880"/>
                <a:ext cx="2680720" cy="360040"/>
              </a:xfrm>
              <a:prstGeom prst="rect">
                <a:avLst/>
              </a:prstGeom>
              <a:blipFill>
                <a:blip r:embed="rId22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408C439-A034-4E35-A958-21C1C6C051E3}"/>
                  </a:ext>
                </a:extLst>
              </p:cNvPr>
              <p:cNvSpPr/>
              <p:nvPr/>
            </p:nvSpPr>
            <p:spPr bwMode="auto">
              <a:xfrm>
                <a:off x="3243008" y="270892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121.(&amp;,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$14)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408C439-A034-4E35-A958-21C1C6C05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2708920"/>
                <a:ext cx="2680720" cy="360040"/>
              </a:xfrm>
              <a:prstGeom prst="rect">
                <a:avLst/>
              </a:prstGeom>
              <a:blipFill>
                <a:blip r:embed="rId23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E9D1C36-9EE8-4BCB-A6F7-8A8B540B4957}"/>
                  </a:ext>
                </a:extLst>
              </p:cNvPr>
              <p:cNvSpPr/>
              <p:nvPr/>
            </p:nvSpPr>
            <p:spPr bwMode="auto">
              <a:xfrm>
                <a:off x="3243008" y="306896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122.(∗, 4,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E9D1C36-9EE8-4BCB-A6F7-8A8B540B4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3068960"/>
                <a:ext cx="2680720" cy="360040"/>
              </a:xfrm>
              <a:prstGeom prst="rect">
                <a:avLst/>
              </a:prstGeom>
              <a:blipFill>
                <a:blip r:embed="rId24"/>
                <a:stretch>
                  <a:fillRect b="-1290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E1E4CB7-A1E6-4454-9027-E2AFFFDFC2D8}"/>
                  </a:ext>
                </a:extLst>
              </p:cNvPr>
              <p:cNvSpPr/>
              <p:nvPr/>
            </p:nvSpPr>
            <p:spPr bwMode="auto">
              <a:xfrm>
                <a:off x="3243008" y="342900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123.(+,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$16)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E1E4CB7-A1E6-4454-9027-E2AFFFDFC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3429000"/>
                <a:ext cx="2680720" cy="360040"/>
              </a:xfrm>
              <a:prstGeom prst="rect">
                <a:avLst/>
              </a:prstGeom>
              <a:blipFill>
                <a:blip r:embed="rId25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3F8E96F-5C46-4C12-87FE-44C39021E2E7}"/>
                  </a:ext>
                </a:extLst>
              </p:cNvPr>
              <p:cNvSpPr/>
              <p:nvPr/>
            </p:nvSpPr>
            <p:spPr bwMode="auto">
              <a:xfrm>
                <a:off x="3243008" y="378904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124.(&amp;,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$17)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3F8E96F-5C46-4C12-87FE-44C39021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3789040"/>
                <a:ext cx="2680720" cy="360040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95AD34D-06E8-48A2-98BB-243359E5B809}"/>
                  </a:ext>
                </a:extLst>
              </p:cNvPr>
              <p:cNvSpPr/>
              <p:nvPr/>
            </p:nvSpPr>
            <p:spPr bwMode="auto">
              <a:xfrm>
                <a:off x="3243008" y="414908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125.(∗, 4, $16, $18)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95AD34D-06E8-48A2-98BB-243359E5B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4149080"/>
                <a:ext cx="2680720" cy="360040"/>
              </a:xfrm>
              <a:prstGeom prst="rect">
                <a:avLst/>
              </a:prstGeom>
              <a:blipFill>
                <a:blip r:embed="rId27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7EC7F08-4D4F-4DBB-9A36-ADFD2255E284}"/>
                  </a:ext>
                </a:extLst>
              </p:cNvPr>
              <p:cNvSpPr/>
              <p:nvPr/>
            </p:nvSpPr>
            <p:spPr bwMode="auto">
              <a:xfrm>
                <a:off x="3243008" y="450912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126.(=[], $17, $18, $19)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7EC7F08-4D4F-4DBB-9A36-ADFD2255E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4509120"/>
                <a:ext cx="2680720" cy="360040"/>
              </a:xfrm>
              <a:prstGeom prst="rect">
                <a:avLst/>
              </a:prstGeom>
              <a:blipFill>
                <a:blip r:embed="rId28"/>
                <a:stretch>
                  <a:fillRect b="-1639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C2C2837-440E-496A-BC1A-8754F033B621}"/>
                  </a:ext>
                </a:extLst>
              </p:cNvPr>
              <p:cNvSpPr/>
              <p:nvPr/>
            </p:nvSpPr>
            <p:spPr bwMode="auto">
              <a:xfrm>
                <a:off x="3243008" y="486916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127.([]=, $15, $19, $14)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C2C2837-440E-496A-BC1A-8754F033B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4869160"/>
                <a:ext cx="2680720" cy="360040"/>
              </a:xfrm>
              <a:prstGeom prst="rect">
                <a:avLst/>
              </a:prstGeom>
              <a:blipFill>
                <a:blip r:embed="rId29"/>
                <a:stretch>
                  <a:fillRect b="-1639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AB527A1-28BF-4F11-A6AC-760F2BB32411}"/>
                  </a:ext>
                </a:extLst>
              </p:cNvPr>
              <p:cNvSpPr/>
              <p:nvPr/>
            </p:nvSpPr>
            <p:spPr bwMode="auto">
              <a:xfrm>
                <a:off x="3243008" y="522920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128.(+,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$20)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AB527A1-28BF-4F11-A6AC-760F2BB32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5229200"/>
                <a:ext cx="2680720" cy="360040"/>
              </a:xfrm>
              <a:prstGeom prst="rect">
                <a:avLst/>
              </a:prstGeom>
              <a:blipFill>
                <a:blip r:embed="rId30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D92C235-E611-457A-8A49-28F69E563F6B}"/>
                  </a:ext>
                </a:extLst>
              </p:cNvPr>
              <p:cNvSpPr/>
              <p:nvPr/>
            </p:nvSpPr>
            <p:spPr bwMode="auto">
              <a:xfrm>
                <a:off x="3243008" y="558924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129.(&amp;,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$21)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D92C235-E611-457A-8A49-28F69E563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5589240"/>
                <a:ext cx="2680720" cy="360040"/>
              </a:xfrm>
              <a:prstGeom prst="rect">
                <a:avLst/>
              </a:prstGeom>
              <a:blipFill>
                <a:blip r:embed="rId31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F163138D-88EF-4B29-B776-3AF827789603}"/>
                  </a:ext>
                </a:extLst>
              </p:cNvPr>
              <p:cNvSpPr/>
              <p:nvPr/>
            </p:nvSpPr>
            <p:spPr bwMode="auto">
              <a:xfrm>
                <a:off x="3243008" y="594928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130.(∗, 4, $20, $22)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F163138D-88EF-4B29-B776-3AF827789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5949280"/>
                <a:ext cx="2680720" cy="360040"/>
              </a:xfrm>
              <a:prstGeom prst="rect">
                <a:avLst/>
              </a:prstGeom>
              <a:blipFill>
                <a:blip r:embed="rId32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AE96B81-4D92-4603-BB60-0F88E31A7C16}"/>
                  </a:ext>
                </a:extLst>
              </p:cNvPr>
              <p:cNvSpPr/>
              <p:nvPr/>
            </p:nvSpPr>
            <p:spPr bwMode="auto">
              <a:xfrm>
                <a:off x="3243008" y="630932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131.([]=, $22,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$21)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AE96B81-4D92-4603-BB60-0F88E31A7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6309320"/>
                <a:ext cx="2680720" cy="360040"/>
              </a:xfrm>
              <a:prstGeom prst="rect">
                <a:avLst/>
              </a:prstGeom>
              <a:blipFill>
                <a:blip r:embed="rId33"/>
                <a:stretch>
                  <a:fillRect r="-3394" b="-1803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5622F7A-0B7F-4C1C-8A5C-F722421D5D7F}"/>
                  </a:ext>
                </a:extLst>
              </p:cNvPr>
              <p:cNvSpPr/>
              <p:nvPr/>
            </p:nvSpPr>
            <p:spPr bwMode="auto">
              <a:xfrm>
                <a:off x="5923728" y="54868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132.(+,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5622F7A-0B7F-4C1C-8A5C-F722421D5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548680"/>
                <a:ext cx="2680720" cy="360040"/>
              </a:xfrm>
              <a:prstGeom prst="rect">
                <a:avLst/>
              </a:prstGeom>
              <a:blipFill>
                <a:blip r:embed="rId34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CA2A211-9068-4426-93FA-AC3C9048C727}"/>
                  </a:ext>
                </a:extLst>
              </p:cNvPr>
              <p:cNvSpPr/>
              <p:nvPr/>
            </p:nvSpPr>
            <p:spPr bwMode="auto">
              <a:xfrm>
                <a:off x="5923728" y="90872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133.(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−, 107)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CA2A211-9068-4426-93FA-AC3C9048C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908720"/>
                <a:ext cx="2680720" cy="360040"/>
              </a:xfrm>
              <a:prstGeom prst="rect">
                <a:avLst/>
              </a:prstGeom>
              <a:blipFill>
                <a:blip r:embed="rId35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1882F2D-D385-4F53-9761-9B605FC6784D}"/>
                  </a:ext>
                </a:extLst>
              </p:cNvPr>
              <p:cNvSpPr/>
              <p:nvPr/>
            </p:nvSpPr>
            <p:spPr bwMode="auto">
              <a:xfrm>
                <a:off x="5923728" y="162880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134.(+,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1,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1882F2D-D385-4F53-9761-9B605FC67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1628800"/>
                <a:ext cx="2680720" cy="360040"/>
              </a:xfrm>
              <a:prstGeom prst="rect">
                <a:avLst/>
              </a:prstGeom>
              <a:blipFill>
                <a:blip r:embed="rId3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FFBABAB-40B2-4236-9A8B-BD0CAA42BD54}"/>
                  </a:ext>
                </a:extLst>
              </p:cNvPr>
              <p:cNvSpPr/>
              <p:nvPr/>
            </p:nvSpPr>
            <p:spPr bwMode="auto">
              <a:xfrm>
                <a:off x="5923728" y="198884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135.(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−, 103)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FFBABAB-40B2-4236-9A8B-BD0CAA42B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1988840"/>
                <a:ext cx="2680720" cy="360040"/>
              </a:xfrm>
              <a:prstGeom prst="rect">
                <a:avLst/>
              </a:prstGeom>
              <a:blipFill>
                <a:blip r:embed="rId37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FFFECAA-A061-4E62-B590-F77D6628FD03}"/>
                  </a:ext>
                </a:extLst>
              </p:cNvPr>
              <p:cNvSpPr/>
              <p:nvPr/>
            </p:nvSpPr>
            <p:spPr bwMode="auto">
              <a:xfrm>
                <a:off x="5923728" y="2708920"/>
                <a:ext cx="2680720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136.(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−, 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FFFECAA-A061-4E62-B590-F77D6628F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2708920"/>
                <a:ext cx="2680720" cy="360040"/>
              </a:xfrm>
              <a:prstGeom prst="rect">
                <a:avLst/>
              </a:prstGeom>
              <a:blipFill>
                <a:blip r:embed="rId3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2B1BD6D-50FD-4C63-B83C-9C603592A351}"/>
                  </a:ext>
                </a:extLst>
              </p:cNvPr>
              <p:cNvSpPr/>
              <p:nvPr/>
            </p:nvSpPr>
            <p:spPr bwMode="auto">
              <a:xfrm>
                <a:off x="562288" y="548680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,−.−)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2B1BD6D-50FD-4C63-B83C-9C603592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548680"/>
                <a:ext cx="2680720" cy="360040"/>
              </a:xfrm>
              <a:prstGeom prst="rect">
                <a:avLst/>
              </a:prstGeom>
              <a:blipFill>
                <a:blip r:embed="rId39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9D9F344B-268E-4F12-9872-2381CC63D923}"/>
                  </a:ext>
                </a:extLst>
              </p:cNvPr>
              <p:cNvSpPr/>
              <p:nvPr/>
            </p:nvSpPr>
            <p:spPr bwMode="auto">
              <a:xfrm>
                <a:off x="5923728" y="2708920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136.(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−, −)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9D9F344B-268E-4F12-9872-2381CC63D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2708920"/>
                <a:ext cx="2680720" cy="360040"/>
              </a:xfrm>
              <a:prstGeom prst="rect">
                <a:avLst/>
              </a:prstGeom>
              <a:blipFill>
                <a:blip r:embed="rId40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9B6CDB0-BD57-4160-9498-F063A28C03B6}"/>
                  </a:ext>
                </a:extLst>
              </p:cNvPr>
              <p:cNvSpPr/>
              <p:nvPr/>
            </p:nvSpPr>
            <p:spPr bwMode="auto">
              <a:xfrm>
                <a:off x="562288" y="2276872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4.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(=, 0,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9B6CDB0-BD57-4160-9498-F063A28C0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2276872"/>
                <a:ext cx="2680720" cy="360040"/>
              </a:xfrm>
              <a:prstGeom prst="rect">
                <a:avLst/>
              </a:prstGeom>
              <a:blipFill>
                <a:blip r:embed="rId41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C269627-F15F-48B1-AB67-163EA7E1A399}"/>
                  </a:ext>
                </a:extLst>
              </p:cNvPr>
              <p:cNvSpPr/>
              <p:nvPr/>
            </p:nvSpPr>
            <p:spPr bwMode="auto">
              <a:xfrm>
                <a:off x="5923728" y="1628800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134.(+, 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1, 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C269627-F15F-48B1-AB67-163EA7E1A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1628800"/>
                <a:ext cx="2680720" cy="360040"/>
              </a:xfrm>
              <a:prstGeom prst="rect">
                <a:avLst/>
              </a:prstGeom>
              <a:blipFill>
                <a:blip r:embed="rId42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3E99F8B-DA88-465A-89F8-F0E9B313503D}"/>
                  </a:ext>
                </a:extLst>
              </p:cNvPr>
              <p:cNvSpPr/>
              <p:nvPr/>
            </p:nvSpPr>
            <p:spPr bwMode="auto">
              <a:xfrm>
                <a:off x="562288" y="3933056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(&amp;,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−, $4)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3E99F8B-DA88-465A-89F8-F0E9B3135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3933056"/>
                <a:ext cx="2680720" cy="360040"/>
              </a:xfrm>
              <a:prstGeom prst="rect">
                <a:avLst/>
              </a:prstGeom>
              <a:blipFill>
                <a:blip r:embed="rId43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C56B7632-74E0-4E30-AB51-9F91A15BBEEF}"/>
                  </a:ext>
                </a:extLst>
              </p:cNvPr>
              <p:cNvSpPr/>
              <p:nvPr/>
            </p:nvSpPr>
            <p:spPr bwMode="auto">
              <a:xfrm>
                <a:off x="3243008" y="1268760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117.(&amp;, </m:t>
                      </m:r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−, $11)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C56B7632-74E0-4E30-AB51-9F91A15BB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1268760"/>
                <a:ext cx="2680720" cy="360040"/>
              </a:xfrm>
              <a:prstGeom prst="rect">
                <a:avLst/>
              </a:prstGeom>
              <a:blipFill>
                <a:blip r:embed="rId44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170D72B-84B6-49AA-8CE7-812BF9606C6F}"/>
                  </a:ext>
                </a:extLst>
              </p:cNvPr>
              <p:cNvSpPr/>
              <p:nvPr/>
            </p:nvSpPr>
            <p:spPr bwMode="auto">
              <a:xfrm>
                <a:off x="3243008" y="548680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116.(</m:t>
                      </m:r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l-PL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−, −, 132)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170D72B-84B6-49AA-8CE7-812BF9606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3008" y="548680"/>
                <a:ext cx="2680720" cy="360040"/>
              </a:xfrm>
              <a:prstGeom prst="rect">
                <a:avLst/>
              </a:prstGeom>
              <a:blipFill>
                <a:blip r:embed="rId45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184C616-AE50-41B3-8270-A531CBECC97F}"/>
                  </a:ext>
                </a:extLst>
              </p:cNvPr>
              <p:cNvSpPr/>
              <p:nvPr/>
            </p:nvSpPr>
            <p:spPr bwMode="auto">
              <a:xfrm>
                <a:off x="5923728" y="548680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132.(+, 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1, 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184C616-AE50-41B3-8270-A531CBECC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3728" y="548680"/>
                <a:ext cx="2680720" cy="360040"/>
              </a:xfrm>
              <a:prstGeom prst="rect">
                <a:avLst/>
              </a:prstGeom>
              <a:blipFill>
                <a:blip r:embed="rId46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EF561EE-3A70-413B-9DE0-1FBB980E33CD}"/>
                  </a:ext>
                </a:extLst>
              </p:cNvPr>
              <p:cNvSpPr/>
              <p:nvPr/>
            </p:nvSpPr>
            <p:spPr bwMode="auto">
              <a:xfrm>
                <a:off x="562288" y="3475323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7.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&gt;,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$3, 134)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EF561EE-3A70-413B-9DE0-1FBB980E3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3475323"/>
                <a:ext cx="2680720" cy="360040"/>
              </a:xfrm>
              <a:prstGeom prst="rect">
                <a:avLst/>
              </a:prstGeom>
              <a:blipFill>
                <a:blip r:embed="rId47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43DC1A96-5323-4E8B-A974-82FBB038FD9C}"/>
                  </a:ext>
                </a:extLst>
              </p:cNvPr>
              <p:cNvSpPr/>
              <p:nvPr/>
            </p:nvSpPr>
            <p:spPr bwMode="auto">
              <a:xfrm>
                <a:off x="562288" y="1772816"/>
                <a:ext cx="2680720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103.(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&gt;,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$1, 136)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43DC1A96-5323-4E8B-A974-82FBB038F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" y="1772816"/>
                <a:ext cx="2680720" cy="360040"/>
              </a:xfrm>
              <a:prstGeom prst="rect">
                <a:avLst/>
              </a:prstGeom>
              <a:blipFill>
                <a:blip r:embed="rId48"/>
                <a:stretch>
                  <a:fillRect b="-1475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1676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417837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全路径反向流分析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全路径反向流分析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CC172C1-EBF6-4020-846E-90B9FFD6A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24744"/>
            <a:ext cx="8856979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反向全路径数据流分析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：确定非常忙表达式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非常忙表达式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：表达式在被杀死之前，所有路径上都要引用这个表达式的值；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5475" indent="-339725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非常忙表达式为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寄存器分配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的主要候选，因为它的值是必须要引用的；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5475" indent="-339725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非常忙表达式也用于指导循环的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9111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全路径反向流分析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3123479"/>
                <a:ext cx="8856979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由基本块语句唯一确定的集合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中被杀死之前引用点表达式集合；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中被引用之前杀死了的表达式集合。 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3123479"/>
                <a:ext cx="8856979" cy="1446678"/>
              </a:xfrm>
              <a:prstGeom prst="rect">
                <a:avLst/>
              </a:prstGeom>
              <a:blipFill>
                <a:blip r:embed="rId3"/>
                <a:stretch>
                  <a:fillRect l="-619" b="-5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42296"/>
                <a:ext cx="8856979" cy="1991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非常忙表达式块间传递方程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，在基本块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的入口处非常忙的表达式集合；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，在基本块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的出口处非常忙的表达式集合；</a:t>
                </a:r>
                <a:endParaRPr lang="en-US" altLang="zh-CN" sz="1800" b="0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⋂"/>
                        <m:supHide m:val="on"/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42296"/>
                <a:ext cx="8856979" cy="1991635"/>
              </a:xfrm>
              <a:prstGeom prst="rect">
                <a:avLst/>
              </a:prstGeom>
              <a:blipFill>
                <a:blip r:embed="rId4"/>
                <a:stretch>
                  <a:fillRect l="-619" b="-244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62837C-8E07-45FF-9906-97575727AE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4570157"/>
                <a:ext cx="8856979" cy="973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非常忙表达式块内传递方程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18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62837C-8E07-45FF-9906-9757572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4570157"/>
                <a:ext cx="8856979" cy="973536"/>
              </a:xfrm>
              <a:prstGeom prst="rect">
                <a:avLst/>
              </a:prstGeom>
              <a:blipFill>
                <a:blip r:embed="rId5"/>
                <a:stretch>
                  <a:fillRect l="-619" b="-81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95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全路径反向流分析算法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全路径反向流分析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29CA77-AD2C-476E-A126-19036B4FD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407304"/>
            <a:ext cx="7591481" cy="40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29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全路径反向流分析算法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全路径反向流分析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993BD9-D9EF-4706-92A1-233CD8E18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6" y="1440641"/>
            <a:ext cx="7643868" cy="397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全路径反向流分析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5CD1A3B-0B54-4F8C-A89F-D92468B79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99" y="590095"/>
            <a:ext cx="1224137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76606" y="620688"/>
              <a:ext cx="529558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338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15773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214460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8796478"/>
                  </p:ext>
                </p:extLst>
              </p:nvPr>
            </p:nvGraphicFramePr>
            <p:xfrm>
              <a:off x="3576606" y="620688"/>
              <a:ext cx="529558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338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15773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214460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108197" r="-47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208197" r="-47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308197" r="-47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408197" r="-47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508197" r="-47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TextBox 8">
            <a:extLst>
              <a:ext uri="{FF2B5EF4-FFF2-40B4-BE49-F238E27FC236}">
                <a16:creationId xmlns:a16="http://schemas.microsoft.com/office/drawing/2014/main" id="{3BBF9823-1318-4A92-A2A7-DFADC104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462" y="2852936"/>
            <a:ext cx="38163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求非常忙表达式集合第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/>
              <p:nvPr/>
            </p:nvSpPr>
            <p:spPr>
              <a:xfrm>
                <a:off x="2914462" y="3301021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3301021"/>
                <a:ext cx="5413410" cy="338554"/>
              </a:xfrm>
              <a:prstGeom prst="rect">
                <a:avLst/>
              </a:prstGeom>
              <a:blipFill>
                <a:blip r:embed="rId4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/>
              <p:nvPr/>
            </p:nvSpPr>
            <p:spPr>
              <a:xfrm>
                <a:off x="2914462" y="3639575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3639575"/>
                <a:ext cx="6194042" cy="370294"/>
              </a:xfrm>
              <a:prstGeom prst="rect">
                <a:avLst/>
              </a:prstGeom>
              <a:blipFill>
                <a:blip r:embed="rId5"/>
                <a:stretch>
                  <a:fillRect l="-39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/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/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blipFill>
                <a:blip r:embed="rId17"/>
                <a:stretch>
                  <a:fillRect b="-314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/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109.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blipFill>
                <a:blip r:embed="rId18"/>
                <a:stretch>
                  <a:fillRect b="-827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/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blipFill>
                <a:blip r:embed="rId19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AB94212-D1A8-48BF-9E22-3B35773A553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1701135" y="2850685"/>
            <a:ext cx="0" cy="261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/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  <a:blipFill>
                <a:blip r:embed="rId2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/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  <a:blipFill>
                <a:blip r:embed="rId21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/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  <a:blipFill>
                <a:blip r:embed="rId2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/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  <a:blipFill>
                <a:blip r:embed="rId23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/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,$2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blipFill>
                <a:blip r:embed="rId24"/>
                <a:stretch>
                  <a:fillRect l="-2015" b="-76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FB382CB-956A-4D18-9805-CB5E0C2FD1FB}"/>
              </a:ext>
            </a:extLst>
          </p:cNvPr>
          <p:cNvCxnSpPr>
            <a:cxnSpLocks/>
            <a:stCxn id="70" idx="2"/>
            <a:endCxn id="54" idx="0"/>
          </p:cNvCxnSpPr>
          <p:nvPr/>
        </p:nvCxnSpPr>
        <p:spPr>
          <a:xfrm>
            <a:off x="1701135" y="2215427"/>
            <a:ext cx="0" cy="2488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ADFD74DD-4164-40AD-BD29-C4682E36B836}"/>
              </a:ext>
            </a:extLst>
          </p:cNvPr>
          <p:cNvCxnSpPr>
            <a:cxnSpLocks/>
          </p:cNvCxnSpPr>
          <p:nvPr/>
        </p:nvCxnSpPr>
        <p:spPr>
          <a:xfrm rot="10800000">
            <a:off x="496942" y="2765411"/>
            <a:ext cx="1" cy="1182739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B4777384-DD44-424A-9C2C-E259EBEE9039}"/>
              </a:ext>
            </a:extLst>
          </p:cNvPr>
          <p:cNvCxnSpPr>
            <a:cxnSpLocks/>
            <a:stCxn id="54" idx="3"/>
            <a:endCxn id="56" idx="3"/>
          </p:cNvCxnSpPr>
          <p:nvPr/>
        </p:nvCxnSpPr>
        <p:spPr>
          <a:xfrm>
            <a:off x="2905328" y="2657460"/>
            <a:ext cx="6354" cy="2142634"/>
          </a:xfrm>
          <a:prstGeom prst="bentConnector3">
            <a:avLst>
              <a:gd name="adj1" fmla="val 36977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0E96CA86-75DB-4E0F-9815-FC5727757FFE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 rot="10800000">
            <a:off x="496941" y="2657460"/>
            <a:ext cx="6346" cy="2142634"/>
          </a:xfrm>
          <a:prstGeom prst="bentConnector3">
            <a:avLst>
              <a:gd name="adj1" fmla="val 6003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/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  <a:blipFill>
                <a:blip r:embed="rId2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2F8CB84-2FD4-49CC-B506-242A3F14BF4B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1707485" y="5238018"/>
            <a:ext cx="3" cy="2865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ED2D854C-7502-4503-BFFE-BFBC5F5722A2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1701135" y="4074920"/>
            <a:ext cx="6350" cy="287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,(−,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  <a:blipFill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A1596347-65BB-4763-9C7C-7FB538F56F97}"/>
              </a:ext>
            </a:extLst>
          </p:cNvPr>
          <p:cNvSpPr/>
          <p:nvPr/>
        </p:nvSpPr>
        <p:spPr bwMode="auto">
          <a:xfrm>
            <a:off x="496941" y="1889563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9CD2BEC2-A85E-484B-A98F-0BBAAC7F55C8}"/>
                  </a:ext>
                </a:extLst>
              </p:cNvPr>
              <p:cNvSpPr/>
              <p:nvPr/>
            </p:nvSpPr>
            <p:spPr>
              <a:xfrm>
                <a:off x="4499992" y="989811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{(−,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9CD2BEC2-A85E-484B-A98F-0BBAAC7F5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989811"/>
                <a:ext cx="2149294" cy="369332"/>
              </a:xfrm>
              <a:prstGeom prst="rect">
                <a:avLst/>
              </a:prstGeom>
              <a:blipFill>
                <a:blip r:embed="rId2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A1D4785F-5650-490C-AB24-81E6E07F5347}"/>
              </a:ext>
            </a:extLst>
          </p:cNvPr>
          <p:cNvSpPr/>
          <p:nvPr/>
        </p:nvSpPr>
        <p:spPr bwMode="auto">
          <a:xfrm>
            <a:off x="496941" y="1595521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DFDE846-EEC7-4A33-B97A-6983FDF62ADA}"/>
                  </a:ext>
                </a:extLst>
              </p:cNvPr>
              <p:cNvSpPr/>
              <p:nvPr/>
            </p:nvSpPr>
            <p:spPr>
              <a:xfrm>
                <a:off x="4499992" y="989811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DFDE846-EEC7-4A33-B97A-6983FDF62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989811"/>
                <a:ext cx="2149294" cy="369332"/>
              </a:xfrm>
              <a:prstGeom prst="rect">
                <a:avLst/>
              </a:prstGeom>
              <a:blipFill>
                <a:blip r:embed="rId2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7B23991D-C573-479A-9E52-0A433958F333}"/>
              </a:ext>
            </a:extLst>
          </p:cNvPr>
          <p:cNvSpPr/>
          <p:nvPr/>
        </p:nvSpPr>
        <p:spPr bwMode="auto">
          <a:xfrm>
            <a:off x="496941" y="1301479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3FAC344E-F493-44B3-BE68-84989199D040}"/>
              </a:ext>
            </a:extLst>
          </p:cNvPr>
          <p:cNvSpPr/>
          <p:nvPr/>
        </p:nvSpPr>
        <p:spPr bwMode="auto">
          <a:xfrm>
            <a:off x="496941" y="2506330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83409F6-5538-469A-A597-D52AABEAFC7C}"/>
              </a:ext>
            </a:extLst>
          </p:cNvPr>
          <p:cNvSpPr/>
          <p:nvPr/>
        </p:nvSpPr>
        <p:spPr bwMode="auto">
          <a:xfrm>
            <a:off x="496941" y="3732955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171963D-ED70-4FDF-8C85-2399A2CE0804}"/>
              </a:ext>
            </a:extLst>
          </p:cNvPr>
          <p:cNvSpPr/>
          <p:nvPr/>
        </p:nvSpPr>
        <p:spPr bwMode="auto">
          <a:xfrm>
            <a:off x="496941" y="3438913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918E21E-DE49-436F-A6DE-DC855D075A16}"/>
                  </a:ext>
                </a:extLst>
              </p:cNvPr>
              <p:cNvSpPr/>
              <p:nvPr/>
            </p:nvSpPr>
            <p:spPr>
              <a:xfrm>
                <a:off x="6722892" y="1734934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{(+,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918E21E-DE49-436F-A6DE-DC855D075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892" y="1734934"/>
                <a:ext cx="2149294" cy="369332"/>
              </a:xfrm>
              <a:prstGeom prst="rect">
                <a:avLst/>
              </a:prstGeom>
              <a:blipFill>
                <a:blip r:embed="rId2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A8D02071-F833-4667-ACF1-45CD6618B784}"/>
              </a:ext>
            </a:extLst>
          </p:cNvPr>
          <p:cNvSpPr/>
          <p:nvPr/>
        </p:nvSpPr>
        <p:spPr bwMode="auto">
          <a:xfrm>
            <a:off x="496941" y="3175272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B845AF3-B26B-4114-A968-2DE5569804BC}"/>
                  </a:ext>
                </a:extLst>
              </p:cNvPr>
              <p:cNvSpPr/>
              <p:nvPr/>
            </p:nvSpPr>
            <p:spPr>
              <a:xfrm>
                <a:off x="4499992" y="1734934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B845AF3-B26B-4114-A968-2DE556980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1734934"/>
                <a:ext cx="2149294" cy="369332"/>
              </a:xfrm>
              <a:prstGeom prst="rect">
                <a:avLst/>
              </a:prstGeom>
              <a:blipFill>
                <a:blip r:embed="rId3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8FAF7B5C-BFC8-45D4-AD7A-7EBA446B34A7}"/>
              </a:ext>
            </a:extLst>
          </p:cNvPr>
          <p:cNvSpPr/>
          <p:nvPr/>
        </p:nvSpPr>
        <p:spPr bwMode="auto">
          <a:xfrm>
            <a:off x="496941" y="4950528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DF910A6-752B-4521-88FE-CA3929FD9EA9}"/>
              </a:ext>
            </a:extLst>
          </p:cNvPr>
          <p:cNvSpPr/>
          <p:nvPr/>
        </p:nvSpPr>
        <p:spPr bwMode="auto">
          <a:xfrm>
            <a:off x="496941" y="4656486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00709C93-968B-49B2-B785-70A6800B9B04}"/>
                  </a:ext>
                </a:extLst>
              </p:cNvPr>
              <p:cNvSpPr/>
              <p:nvPr/>
            </p:nvSpPr>
            <p:spPr>
              <a:xfrm>
                <a:off x="4499992" y="2089839"/>
                <a:ext cx="2088161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{(+,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00709C93-968B-49B2-B785-70A6800B9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089839"/>
                <a:ext cx="2088161" cy="369332"/>
              </a:xfrm>
              <a:prstGeom prst="rect">
                <a:avLst/>
              </a:prstGeom>
              <a:blipFill>
                <a:blip r:embed="rId3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14819996-0840-48E4-8B92-B7F111520717}"/>
              </a:ext>
            </a:extLst>
          </p:cNvPr>
          <p:cNvSpPr/>
          <p:nvPr/>
        </p:nvSpPr>
        <p:spPr bwMode="auto">
          <a:xfrm>
            <a:off x="496941" y="4372174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DA5A967-4F66-464E-B892-C7730B5B4407}"/>
                  </a:ext>
                </a:extLst>
              </p:cNvPr>
              <p:cNvSpPr/>
              <p:nvPr/>
            </p:nvSpPr>
            <p:spPr>
              <a:xfrm>
                <a:off x="4499992" y="2089839"/>
                <a:ext cx="2088161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,(−,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DA5A967-4F66-464E-B892-C7730B5B4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089839"/>
                <a:ext cx="2088161" cy="369332"/>
              </a:xfrm>
              <a:prstGeom prst="rect">
                <a:avLst/>
              </a:prstGeom>
              <a:blipFill>
                <a:blip r:embed="rId3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矩形 87">
            <a:extLst>
              <a:ext uri="{FF2B5EF4-FFF2-40B4-BE49-F238E27FC236}">
                <a16:creationId xmlns:a16="http://schemas.microsoft.com/office/drawing/2014/main" id="{70D0F9FC-037C-4BB5-B97E-F3E02203B6F6}"/>
              </a:ext>
            </a:extLst>
          </p:cNvPr>
          <p:cNvSpPr/>
          <p:nvPr/>
        </p:nvSpPr>
        <p:spPr bwMode="auto">
          <a:xfrm>
            <a:off x="496941" y="6093153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3F793404-CAAE-4E7A-B962-1E1F61BFA35A}"/>
              </a:ext>
            </a:extLst>
          </p:cNvPr>
          <p:cNvSpPr/>
          <p:nvPr/>
        </p:nvSpPr>
        <p:spPr bwMode="auto">
          <a:xfrm>
            <a:off x="496941" y="5829724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C6620016-50AB-4E49-8578-63413BDBF1A1}"/>
                  </a:ext>
                </a:extLst>
              </p:cNvPr>
              <p:cNvSpPr/>
              <p:nvPr/>
            </p:nvSpPr>
            <p:spPr>
              <a:xfrm>
                <a:off x="4499992" y="2472846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{(+,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C6620016-50AB-4E49-8578-63413BDBF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472846"/>
                <a:ext cx="2149294" cy="369332"/>
              </a:xfrm>
              <a:prstGeom prst="rect">
                <a:avLst/>
              </a:prstGeom>
              <a:blipFill>
                <a:blip r:embed="rId3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矩形 123">
            <a:extLst>
              <a:ext uri="{FF2B5EF4-FFF2-40B4-BE49-F238E27FC236}">
                <a16:creationId xmlns:a16="http://schemas.microsoft.com/office/drawing/2014/main" id="{D6F21936-3619-4538-A21A-A2FCA4A11326}"/>
              </a:ext>
            </a:extLst>
          </p:cNvPr>
          <p:cNvSpPr/>
          <p:nvPr/>
        </p:nvSpPr>
        <p:spPr bwMode="auto">
          <a:xfrm>
            <a:off x="496941" y="5545178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AD7C5998-45F2-4628-BC5C-700E16C95FBA}"/>
                  </a:ext>
                </a:extLst>
              </p:cNvPr>
              <p:cNvSpPr/>
              <p:nvPr/>
            </p:nvSpPr>
            <p:spPr>
              <a:xfrm>
                <a:off x="4499992" y="2472846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,(−,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AD7C5998-45F2-4628-BC5C-700E16C95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472846"/>
                <a:ext cx="2149294" cy="369332"/>
              </a:xfrm>
              <a:prstGeom prst="rect">
                <a:avLst/>
              </a:prstGeom>
              <a:blipFill>
                <a:blip r:embed="rId3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D1C27165-9B89-411F-A983-65ADDA4435BB}"/>
                  </a:ext>
                </a:extLst>
              </p:cNvPr>
              <p:cNvSpPr/>
              <p:nvPr/>
            </p:nvSpPr>
            <p:spPr>
              <a:xfrm>
                <a:off x="2914462" y="4009869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D1C27165-9B89-411F-A983-65ADDA443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4009869"/>
                <a:ext cx="5413410" cy="338554"/>
              </a:xfrm>
              <a:prstGeom prst="rect">
                <a:avLst/>
              </a:prstGeom>
              <a:blipFill>
                <a:blip r:embed="rId35"/>
                <a:stretch>
                  <a:fillRect l="-45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3B1039F1-D163-4769-AAEF-AFF0D5522CE5}"/>
                  </a:ext>
                </a:extLst>
              </p:cNvPr>
              <p:cNvSpPr/>
              <p:nvPr/>
            </p:nvSpPr>
            <p:spPr>
              <a:xfrm>
                <a:off x="2914462" y="4348423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3B1039F1-D163-4769-AAEF-AFF0D5522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4348423"/>
                <a:ext cx="6194042" cy="370294"/>
              </a:xfrm>
              <a:prstGeom prst="rect">
                <a:avLst/>
              </a:prstGeom>
              <a:blipFill>
                <a:blip r:embed="rId36"/>
                <a:stretch>
                  <a:fillRect l="-39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F6D5DF2-6876-4A50-A623-00D50E8E11DA}"/>
                  </a:ext>
                </a:extLst>
              </p:cNvPr>
              <p:cNvSpPr/>
              <p:nvPr/>
            </p:nvSpPr>
            <p:spPr>
              <a:xfrm>
                <a:off x="2914462" y="4718717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F6D5DF2-6876-4A50-A623-00D50E8E1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4718717"/>
                <a:ext cx="5413410" cy="338554"/>
              </a:xfrm>
              <a:prstGeom prst="rect">
                <a:avLst/>
              </a:prstGeom>
              <a:blipFill>
                <a:blip r:embed="rId37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F758D85C-1514-467E-B7B8-7AD87A195DA5}"/>
                  </a:ext>
                </a:extLst>
              </p:cNvPr>
              <p:cNvSpPr/>
              <p:nvPr/>
            </p:nvSpPr>
            <p:spPr>
              <a:xfrm>
                <a:off x="2914462" y="5057271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F758D85C-1514-467E-B7B8-7AD87A19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5057271"/>
                <a:ext cx="6194042" cy="370294"/>
              </a:xfrm>
              <a:prstGeom prst="rect">
                <a:avLst/>
              </a:prstGeom>
              <a:blipFill>
                <a:blip r:embed="rId38"/>
                <a:stretch>
                  <a:fillRect l="-39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C06A755B-8062-4117-8B7F-175A01988F2B}"/>
                  </a:ext>
                </a:extLst>
              </p:cNvPr>
              <p:cNvSpPr/>
              <p:nvPr/>
            </p:nvSpPr>
            <p:spPr>
              <a:xfrm>
                <a:off x="2914462" y="5427565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C06A755B-8062-4117-8B7F-175A01988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5427565"/>
                <a:ext cx="5413410" cy="338554"/>
              </a:xfrm>
              <a:prstGeom prst="rect">
                <a:avLst/>
              </a:prstGeom>
              <a:blipFill>
                <a:blip r:embed="rId39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2CEC5709-63D4-457F-9C6A-6C3FAF41F793}"/>
                  </a:ext>
                </a:extLst>
              </p:cNvPr>
              <p:cNvSpPr/>
              <p:nvPr/>
            </p:nvSpPr>
            <p:spPr>
              <a:xfrm>
                <a:off x="2914462" y="5766119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2CEC5709-63D4-457F-9C6A-6C3FAF41F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5766119"/>
                <a:ext cx="6194042" cy="370294"/>
              </a:xfrm>
              <a:prstGeom prst="rect">
                <a:avLst/>
              </a:prstGeom>
              <a:blipFill>
                <a:blip r:embed="rId40"/>
                <a:stretch>
                  <a:fillRect l="-394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12EC90B1-F760-49D3-B393-C4E1B4ABC176}"/>
                  </a:ext>
                </a:extLst>
              </p:cNvPr>
              <p:cNvSpPr/>
              <p:nvPr/>
            </p:nvSpPr>
            <p:spPr>
              <a:xfrm>
                <a:off x="2914462" y="6136413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12EC90B1-F760-49D3-B393-C4E1B4ABC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6136413"/>
                <a:ext cx="5413410" cy="338554"/>
              </a:xfrm>
              <a:prstGeom prst="rect">
                <a:avLst/>
              </a:prstGeom>
              <a:blipFill>
                <a:blip r:embed="rId41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6C2F3CB3-9D51-4ABB-87D5-9A8D75B18564}"/>
                  </a:ext>
                </a:extLst>
              </p:cNvPr>
              <p:cNvSpPr/>
              <p:nvPr/>
            </p:nvSpPr>
            <p:spPr>
              <a:xfrm>
                <a:off x="2914462" y="6474967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6C2F3CB3-9D51-4ABB-87D5-9A8D75B18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6474967"/>
                <a:ext cx="6194042" cy="370294"/>
              </a:xfrm>
              <a:prstGeom prst="rect">
                <a:avLst/>
              </a:prstGeom>
              <a:blipFill>
                <a:blip r:embed="rId42"/>
                <a:stretch>
                  <a:fillRect l="-39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0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101" grpId="0" animBg="1"/>
      <p:bldP spid="101" grpId="1" animBg="1"/>
      <p:bldP spid="104" grpId="0" animBg="1"/>
      <p:bldP spid="60" grpId="0" animBg="1"/>
      <p:bldP spid="60" grpId="1" animBg="1"/>
      <p:bldP spid="65" grpId="0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9" grpId="0" animBg="1"/>
      <p:bldP spid="79" grpId="1" animBg="1"/>
      <p:bldP spid="80" grpId="0" animBg="1"/>
      <p:bldP spid="81" grpId="0" animBg="1"/>
      <p:bldP spid="81" grpId="1" animBg="1"/>
      <p:bldP spid="83" grpId="0" animBg="1"/>
      <p:bldP spid="83" grpId="1" animBg="1"/>
      <p:bldP spid="84" grpId="0" animBg="1"/>
      <p:bldP spid="85" grpId="0" animBg="1"/>
      <p:bldP spid="85" grpId="1" animBg="1"/>
      <p:bldP spid="87" grpId="0" animBg="1"/>
      <p:bldP spid="88" grpId="0" animBg="1"/>
      <p:bldP spid="88" grpId="1" animBg="1"/>
      <p:bldP spid="122" grpId="0" animBg="1"/>
      <p:bldP spid="122" grpId="1" animBg="1"/>
      <p:bldP spid="123" grpId="0" animBg="1"/>
      <p:bldP spid="124" grpId="0" animBg="1"/>
      <p:bldP spid="124" grpId="1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全路径反向流分析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5CD1A3B-0B54-4F8C-A89F-D92468B79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99" y="590095"/>
            <a:ext cx="1224137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7910059"/>
                  </p:ext>
                </p:extLst>
              </p:nvPr>
            </p:nvGraphicFramePr>
            <p:xfrm>
              <a:off x="179512" y="1124744"/>
              <a:ext cx="4235754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334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23224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7910059"/>
                  </p:ext>
                </p:extLst>
              </p:nvPr>
            </p:nvGraphicFramePr>
            <p:xfrm>
              <a:off x="179512" y="1124744"/>
              <a:ext cx="4235754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334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23224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75" t="-108197" r="-652688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683" t="-108197" r="-65847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75" t="-208197" r="-652688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75" t="-308197" r="-652688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683" t="-308197" r="-65847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4093" t="-308197" r="-1688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75" t="-408197" r="-652688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683" t="-408197" r="-65847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75" t="-508197" r="-652688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683" t="-508197" r="-65847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TextBox 8">
            <a:extLst>
              <a:ext uri="{FF2B5EF4-FFF2-40B4-BE49-F238E27FC236}">
                <a16:creationId xmlns:a16="http://schemas.microsoft.com/office/drawing/2014/main" id="{3BBF9823-1318-4A92-A2A7-DFADC104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410948"/>
            <a:ext cx="38163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求非常忙表达式集合第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,(−,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  <a:blipFill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D1C27165-9B89-411F-A983-65ADDA4435BB}"/>
                  </a:ext>
                </a:extLst>
              </p:cNvPr>
              <p:cNvSpPr/>
              <p:nvPr/>
            </p:nvSpPr>
            <p:spPr>
              <a:xfrm>
                <a:off x="539552" y="3869663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D1C27165-9B89-411F-A983-65ADDA443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869663"/>
                <a:ext cx="5413410" cy="338554"/>
              </a:xfrm>
              <a:prstGeom prst="rect">
                <a:avLst/>
              </a:prstGeom>
              <a:blipFill>
                <a:blip r:embed="rId27"/>
                <a:stretch>
                  <a:fillRect l="-45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3B1039F1-D163-4769-AAEF-AFF0D5522CE5}"/>
                  </a:ext>
                </a:extLst>
              </p:cNvPr>
              <p:cNvSpPr/>
              <p:nvPr/>
            </p:nvSpPr>
            <p:spPr>
              <a:xfrm>
                <a:off x="539552" y="4208217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3B1039F1-D163-4769-AAEF-AFF0D5522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08217"/>
                <a:ext cx="6194042" cy="370294"/>
              </a:xfrm>
              <a:prstGeom prst="rect">
                <a:avLst/>
              </a:prstGeom>
              <a:blipFill>
                <a:blip r:embed="rId28"/>
                <a:stretch>
                  <a:fillRect l="-39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F6D5DF2-6876-4A50-A623-00D50E8E11DA}"/>
                  </a:ext>
                </a:extLst>
              </p:cNvPr>
              <p:cNvSpPr/>
              <p:nvPr/>
            </p:nvSpPr>
            <p:spPr>
              <a:xfrm>
                <a:off x="539552" y="4578511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F6D5DF2-6876-4A50-A623-00D50E8E1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578511"/>
                <a:ext cx="5413410" cy="338554"/>
              </a:xfrm>
              <a:prstGeom prst="rect">
                <a:avLst/>
              </a:prstGeom>
              <a:blipFill>
                <a:blip r:embed="rId29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F758D85C-1514-467E-B7B8-7AD87A195DA5}"/>
                  </a:ext>
                </a:extLst>
              </p:cNvPr>
              <p:cNvSpPr/>
              <p:nvPr/>
            </p:nvSpPr>
            <p:spPr>
              <a:xfrm>
                <a:off x="539552" y="4917065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F758D85C-1514-467E-B7B8-7AD87A19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17065"/>
                <a:ext cx="6194042" cy="370294"/>
              </a:xfrm>
              <a:prstGeom prst="rect">
                <a:avLst/>
              </a:prstGeom>
              <a:blipFill>
                <a:blip r:embed="rId30"/>
                <a:stretch>
                  <a:fillRect l="-39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C06A755B-8062-4117-8B7F-175A01988F2B}"/>
                  </a:ext>
                </a:extLst>
              </p:cNvPr>
              <p:cNvSpPr/>
              <p:nvPr/>
            </p:nvSpPr>
            <p:spPr>
              <a:xfrm>
                <a:off x="539552" y="5287359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C06A755B-8062-4117-8B7F-175A01988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287359"/>
                <a:ext cx="5413410" cy="338554"/>
              </a:xfrm>
              <a:prstGeom prst="rect">
                <a:avLst/>
              </a:prstGeom>
              <a:blipFill>
                <a:blip r:embed="rId31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2CEC5709-63D4-457F-9C6A-6C3FAF41F793}"/>
                  </a:ext>
                </a:extLst>
              </p:cNvPr>
              <p:cNvSpPr/>
              <p:nvPr/>
            </p:nvSpPr>
            <p:spPr>
              <a:xfrm>
                <a:off x="539552" y="5625913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2CEC5709-63D4-457F-9C6A-6C3FAF41F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625913"/>
                <a:ext cx="6194042" cy="370294"/>
              </a:xfrm>
              <a:prstGeom prst="rect">
                <a:avLst/>
              </a:prstGeom>
              <a:blipFill>
                <a:blip r:embed="rId32"/>
                <a:stretch>
                  <a:fillRect l="-394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12EC90B1-F760-49D3-B393-C4E1B4ABC176}"/>
                  </a:ext>
                </a:extLst>
              </p:cNvPr>
              <p:cNvSpPr/>
              <p:nvPr/>
            </p:nvSpPr>
            <p:spPr>
              <a:xfrm>
                <a:off x="539552" y="5996207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12EC90B1-F760-49D3-B393-C4E1B4ABC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996207"/>
                <a:ext cx="5413410" cy="338554"/>
              </a:xfrm>
              <a:prstGeom prst="rect">
                <a:avLst/>
              </a:prstGeom>
              <a:blipFill>
                <a:blip r:embed="rId33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6C2F3CB3-9D51-4ABB-87D5-9A8D75B18564}"/>
                  </a:ext>
                </a:extLst>
              </p:cNvPr>
              <p:cNvSpPr/>
              <p:nvPr/>
            </p:nvSpPr>
            <p:spPr>
              <a:xfrm>
                <a:off x="539552" y="6334761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{(+,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),(−,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6C2F3CB3-9D51-4ABB-87D5-9A8D75B18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334761"/>
                <a:ext cx="6194042" cy="370294"/>
              </a:xfrm>
              <a:prstGeom prst="rect">
                <a:avLst/>
              </a:prstGeom>
              <a:blipFill>
                <a:blip r:embed="rId34"/>
                <a:stretch>
                  <a:fillRect l="-39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2086AEAE-9FA8-426D-B568-F5E6F11EF7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7529608"/>
                  </p:ext>
                </p:extLst>
              </p:nvPr>
            </p:nvGraphicFramePr>
            <p:xfrm>
              <a:off x="4572000" y="1124744"/>
              <a:ext cx="448640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20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2307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96612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2086AEAE-9FA8-426D-B568-F5E6F11EF7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7529608"/>
                  </p:ext>
                </p:extLst>
              </p:nvPr>
            </p:nvGraphicFramePr>
            <p:xfrm>
              <a:off x="4572000" y="1124744"/>
              <a:ext cx="448640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20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2307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96612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2439" t="-108197" r="-803659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25378" t="-108197" r="-99094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128483" t="-108197" r="-1548" b="-4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2439" t="-208197" r="-803659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25378" t="-208197" r="-99094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128483" t="-208197" r="-1548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2439" t="-308197" r="-803659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25378" t="-308197" r="-99094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128483" t="-308197" r="-1548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2439" t="-408197" r="-803659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25378" t="-408197" r="-99094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128483" t="-408197" r="-1548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2439" t="-508197" r="-803659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25378" t="-508197" r="-99094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5"/>
                          <a:stretch>
                            <a:fillRect l="-128483" t="-508197" r="-1548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0542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全路径反向流分析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5CD1A3B-0B54-4F8C-A89F-D92468B79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99" y="590095"/>
            <a:ext cx="1224137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/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/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blipFill>
                <a:blip r:embed="rId17"/>
                <a:stretch>
                  <a:fillRect b="-314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/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109.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blipFill>
                <a:blip r:embed="rId18"/>
                <a:stretch>
                  <a:fillRect b="-827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/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blipFill>
                <a:blip r:embed="rId19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AB94212-D1A8-48BF-9E22-3B35773A553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1701135" y="2850685"/>
            <a:ext cx="0" cy="261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/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  <a:blipFill>
                <a:blip r:embed="rId2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/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  <a:blipFill>
                <a:blip r:embed="rId21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/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  <a:blipFill>
                <a:blip r:embed="rId2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/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  <a:blipFill>
                <a:blip r:embed="rId23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/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,$2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blipFill>
                <a:blip r:embed="rId24"/>
                <a:stretch>
                  <a:fillRect l="-2015" b="-76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FB382CB-956A-4D18-9805-CB5E0C2FD1FB}"/>
              </a:ext>
            </a:extLst>
          </p:cNvPr>
          <p:cNvCxnSpPr>
            <a:cxnSpLocks/>
            <a:stCxn id="70" idx="2"/>
            <a:endCxn id="54" idx="0"/>
          </p:cNvCxnSpPr>
          <p:nvPr/>
        </p:nvCxnSpPr>
        <p:spPr>
          <a:xfrm>
            <a:off x="1701135" y="2215427"/>
            <a:ext cx="0" cy="2488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ADFD74DD-4164-40AD-BD29-C4682E36B836}"/>
              </a:ext>
            </a:extLst>
          </p:cNvPr>
          <p:cNvCxnSpPr>
            <a:cxnSpLocks/>
          </p:cNvCxnSpPr>
          <p:nvPr/>
        </p:nvCxnSpPr>
        <p:spPr>
          <a:xfrm rot="10800000">
            <a:off x="496942" y="2765411"/>
            <a:ext cx="1" cy="1182739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B4777384-DD44-424A-9C2C-E259EBEE9039}"/>
              </a:ext>
            </a:extLst>
          </p:cNvPr>
          <p:cNvCxnSpPr>
            <a:cxnSpLocks/>
            <a:stCxn id="54" idx="3"/>
            <a:endCxn id="56" idx="3"/>
          </p:cNvCxnSpPr>
          <p:nvPr/>
        </p:nvCxnSpPr>
        <p:spPr>
          <a:xfrm>
            <a:off x="2905328" y="2657460"/>
            <a:ext cx="6354" cy="2142634"/>
          </a:xfrm>
          <a:prstGeom prst="bentConnector3">
            <a:avLst>
              <a:gd name="adj1" fmla="val 36977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0E96CA86-75DB-4E0F-9815-FC5727757FFE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 rot="10800000">
            <a:off x="496941" y="2657460"/>
            <a:ext cx="6346" cy="2142634"/>
          </a:xfrm>
          <a:prstGeom prst="bentConnector3">
            <a:avLst>
              <a:gd name="adj1" fmla="val 6003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/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  <a:blipFill>
                <a:blip r:embed="rId2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2F8CB84-2FD4-49CC-B506-242A3F14BF4B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1707485" y="5238018"/>
            <a:ext cx="3" cy="2865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ED2D854C-7502-4503-BFFE-BFBC5F5722A2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1701135" y="4074920"/>
            <a:ext cx="6350" cy="287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,(−,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  <a:blipFill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29ABF822-234A-4B65-AFB8-655337F37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896218"/>
                  </p:ext>
                </p:extLst>
              </p:nvPr>
            </p:nvGraphicFramePr>
            <p:xfrm>
              <a:off x="4103171" y="2186324"/>
              <a:ext cx="448640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20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2307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96612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29ABF822-234A-4B65-AFB8-655337F37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896218"/>
                  </p:ext>
                </p:extLst>
              </p:nvPr>
            </p:nvGraphicFramePr>
            <p:xfrm>
              <a:off x="4103171" y="2186324"/>
              <a:ext cx="448640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20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2307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96612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20" t="-108197" r="-803659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5000" t="-108197" r="-98494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8483" t="-108197" r="-1238" b="-4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20" t="-208197" r="-803659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5000" t="-208197" r="-98494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8483" t="-208197" r="-1238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20" t="-308197" r="-803659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5000" t="-308197" r="-98494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8483" t="-308197" r="-1238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20" t="-408197" r="-803659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5000" t="-408197" r="-98494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8483" t="-408197" r="-1238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20" t="-508197" r="-803659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5000" t="-508197" r="-98494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8483" t="-508197" r="-1238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27279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29813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数据流问题的分类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数据流问题的分类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980728"/>
                <a:ext cx="8856979" cy="2388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数据流问题的四个集合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中生成的集合，由基本块语句唯一确定；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中被杀死的集合，由基本块语句唯一确定；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的入口处的集合，前向流需要确定开始基本块的该集合；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的出口处的集合，反向流需要确定结束基本块的该集合。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980728"/>
                <a:ext cx="8856979" cy="2388474"/>
              </a:xfrm>
              <a:prstGeom prst="rect">
                <a:avLst/>
              </a:prstGeom>
              <a:blipFill>
                <a:blip r:embed="rId3"/>
                <a:stretch>
                  <a:fillRect l="-619" b="-3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60802D34-EA19-4F41-9860-37974212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63" y="3493081"/>
            <a:ext cx="8377074" cy="26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1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4010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989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到达定值分析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到达定值分析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B86573-B566-4841-8631-61BE1219B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18226"/>
            <a:ext cx="8856979" cy="180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到达定值集合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是程序中变量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，对程序中的点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，如果流图中有一条从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的通路，且此通路上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不再有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的其他定值点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，那么称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的定值可以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到达点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，这些定值点也称为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到达定值（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Reaching Definition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0554015-4DAD-4EA2-9306-CB0B6D1D4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2925003"/>
            <a:ext cx="8856979" cy="139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b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如果程序中在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点引用了变量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，则流图中所有能到达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的定值点组成的集合，称为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在引用点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Use-Definition Chains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），简称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UD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链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B7EAB-2AA8-4B2E-854E-075C08413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4316281"/>
            <a:ext cx="8856979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UD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链用途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循环不变运算的检测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常量合并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变量初始化检测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88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到达定值分析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到达定值分析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18A5AD54-960C-41D4-B4C6-5173278682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42296"/>
                <a:ext cx="8856979" cy="2388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到达定值分析为前向流问题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的入口处的到达定值点集合；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的出口处的到达定值点集合；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中被定值，且能到达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出口处的定值点集合；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中被重新定值，导致前面定值被杀死的定值点集合。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18A5AD54-960C-41D4-B4C6-51732786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42296"/>
                <a:ext cx="8856979" cy="2388474"/>
              </a:xfrm>
              <a:prstGeom prst="rect">
                <a:avLst/>
              </a:prstGeom>
              <a:blipFill>
                <a:blip r:embed="rId3"/>
                <a:stretch>
                  <a:fillRect l="-619" b="-3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1015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到达定值分析算法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8.4.6 UD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F432B7-C05E-45A7-9900-8133848EE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22245"/>
            <a:ext cx="7083642" cy="53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26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到达定值分析算法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8.4.6 UD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72A9B-1A50-412F-A713-603F3C7B6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97626"/>
            <a:ext cx="7946450" cy="39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744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到达定值分析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76606" y="620688"/>
              <a:ext cx="529558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338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15773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214460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8796478"/>
                  </p:ext>
                </p:extLst>
              </p:nvPr>
            </p:nvGraphicFramePr>
            <p:xfrm>
              <a:off x="3576606" y="620688"/>
              <a:ext cx="529558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338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15773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214460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108197" r="-47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208197" r="-47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308197" r="-47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408197" r="-47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8" t="-508197" r="-47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TextBox 8">
            <a:extLst>
              <a:ext uri="{FF2B5EF4-FFF2-40B4-BE49-F238E27FC236}">
                <a16:creationId xmlns:a16="http://schemas.microsoft.com/office/drawing/2014/main" id="{3BBF9823-1318-4A92-A2A7-DFADC104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462" y="2852936"/>
            <a:ext cx="38163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求到达定值集合第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/>
              <p:nvPr/>
            </p:nvSpPr>
            <p:spPr>
              <a:xfrm>
                <a:off x="2914462" y="3301021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3301021"/>
                <a:ext cx="5413410" cy="338554"/>
              </a:xfrm>
              <a:prstGeom prst="rect">
                <a:avLst/>
              </a:prstGeom>
              <a:blipFill>
                <a:blip r:embed="rId4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/>
              <p:nvPr/>
            </p:nvSpPr>
            <p:spPr>
              <a:xfrm>
                <a:off x="2914462" y="3639575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={101,102,103,105}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3639575"/>
                <a:ext cx="6194042" cy="370294"/>
              </a:xfrm>
              <a:prstGeom prst="rect">
                <a:avLst/>
              </a:prstGeom>
              <a:blipFill>
                <a:blip r:embed="rId5"/>
                <a:stretch>
                  <a:fillRect l="-39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158575" y="469351"/>
                <a:ext cx="318088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{101,102,103,104,105,106,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107,108,110,111,112,114}</m:t>
                      </m:r>
                    </m:oMath>
                  </m:oMathPara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75" y="469351"/>
                <a:ext cx="3180881" cy="584775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DFDE846-EEC7-4A33-B97A-6983FDF62ADA}"/>
                  </a:ext>
                </a:extLst>
              </p:cNvPr>
              <p:cNvSpPr/>
              <p:nvPr/>
            </p:nvSpPr>
            <p:spPr>
              <a:xfrm>
                <a:off x="4499992" y="992326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{101}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DFDE846-EEC7-4A33-B97A-6983FDF62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992326"/>
                <a:ext cx="214929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7B23991D-C573-479A-9E52-0A433958F333}"/>
              </a:ext>
            </a:extLst>
          </p:cNvPr>
          <p:cNvSpPr/>
          <p:nvPr/>
        </p:nvSpPr>
        <p:spPr bwMode="auto">
          <a:xfrm>
            <a:off x="407285" y="1220016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/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blipFill>
                <a:blip r:embed="rId9"/>
                <a:stretch>
                  <a:fillRect b="-691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/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B88A7FB-0E08-44B2-8110-242B66CE1BAF}"/>
              </a:ext>
            </a:extLst>
          </p:cNvPr>
          <p:cNvCxnSpPr>
            <a:cxnSpLocks/>
            <a:stCxn id="90" idx="2"/>
            <a:endCxn id="64" idx="0"/>
          </p:cNvCxnSpPr>
          <p:nvPr/>
        </p:nvCxnSpPr>
        <p:spPr>
          <a:xfrm>
            <a:off x="1475182" y="2932542"/>
            <a:ext cx="0" cy="204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/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  <a:blipFill>
                <a:blip r:embed="rId11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/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/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  <a:blipFill>
                <a:blip r:embed="rId1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/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</a:rPr>
                  <a:t>104.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blipFill>
                <a:blip r:embed="rId14"/>
                <a:stretch>
                  <a:fillRect l="-2273" b="-375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3113A2F3-7A3C-4608-BB65-709B8B1D8327}"/>
              </a:ext>
            </a:extLst>
          </p:cNvPr>
          <p:cNvCxnSpPr>
            <a:cxnSpLocks/>
            <a:stCxn id="93" idx="2"/>
            <a:endCxn id="106" idx="0"/>
          </p:cNvCxnSpPr>
          <p:nvPr/>
        </p:nvCxnSpPr>
        <p:spPr>
          <a:xfrm>
            <a:off x="1475182" y="5888107"/>
            <a:ext cx="0" cy="213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11923853-BD3A-49F1-9007-20866F4BE753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1475182" y="4275951"/>
            <a:ext cx="0" cy="2044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/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blipFill>
                <a:blip r:embed="rId15"/>
                <a:stretch>
                  <a:fillRect b="-970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/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  <a:blipFill>
                <a:blip r:embed="rId16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E368B05-4C5D-4885-984B-0DBE31060AC6}"/>
              </a:ext>
            </a:extLst>
          </p:cNvPr>
          <p:cNvCxnSpPr>
            <a:cxnSpLocks/>
            <a:stCxn id="66" idx="2"/>
            <a:endCxn id="93" idx="0"/>
          </p:cNvCxnSpPr>
          <p:nvPr/>
        </p:nvCxnSpPr>
        <p:spPr>
          <a:xfrm>
            <a:off x="1475182" y="5049864"/>
            <a:ext cx="0" cy="221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09BDE0DC-5D70-46C1-BE51-3D77B2261EF2}"/>
              </a:ext>
            </a:extLst>
          </p:cNvPr>
          <p:cNvCxnSpPr>
            <a:cxnSpLocks/>
            <a:stCxn id="64" idx="3"/>
            <a:endCxn id="93" idx="3"/>
          </p:cNvCxnSpPr>
          <p:nvPr/>
        </p:nvCxnSpPr>
        <p:spPr>
          <a:xfrm>
            <a:off x="2543076" y="3706453"/>
            <a:ext cx="12700" cy="187335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FEC6E69F-EE8C-4691-99B2-32C0277809C5}"/>
              </a:ext>
            </a:extLst>
          </p:cNvPr>
          <p:cNvCxnSpPr>
            <a:cxnSpLocks/>
            <a:stCxn id="93" idx="1"/>
            <a:endCxn id="64" idx="1"/>
          </p:cNvCxnSpPr>
          <p:nvPr/>
        </p:nvCxnSpPr>
        <p:spPr>
          <a:xfrm rot="10800000">
            <a:off x="407287" y="3706453"/>
            <a:ext cx="12700" cy="1873356"/>
          </a:xfrm>
          <a:prstGeom prst="bentConnector3">
            <a:avLst>
              <a:gd name="adj1" fmla="val 2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/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blipFill>
                <a:blip r:embed="rId17"/>
                <a:stretch>
                  <a:fillRect b="-1068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/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  <a:blipFill>
                <a:blip r:embed="rId18"/>
                <a:stretch>
                  <a:fillRect r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矩形 107">
            <a:extLst>
              <a:ext uri="{FF2B5EF4-FFF2-40B4-BE49-F238E27FC236}">
                <a16:creationId xmlns:a16="http://schemas.microsoft.com/office/drawing/2014/main" id="{FE2B1F39-2474-4EE5-951C-0217B7D1BB5E}"/>
              </a:ext>
            </a:extLst>
          </p:cNvPr>
          <p:cNvSpPr/>
          <p:nvPr/>
        </p:nvSpPr>
        <p:spPr bwMode="auto">
          <a:xfrm>
            <a:off x="407285" y="1489109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3DE1F1D-5EC3-4C1B-9679-DA8B890ABF91}"/>
              </a:ext>
            </a:extLst>
          </p:cNvPr>
          <p:cNvSpPr/>
          <p:nvPr/>
        </p:nvSpPr>
        <p:spPr bwMode="auto">
          <a:xfrm>
            <a:off x="407285" y="1783151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0CC0D13B-C9A4-40E6-B43D-54304154EBF0}"/>
                  </a:ext>
                </a:extLst>
              </p:cNvPr>
              <p:cNvSpPr/>
              <p:nvPr/>
            </p:nvSpPr>
            <p:spPr>
              <a:xfrm>
                <a:off x="4499992" y="992326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{101,102}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0CC0D13B-C9A4-40E6-B43D-54304154E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992326"/>
                <a:ext cx="2149294" cy="369332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矩形 110">
            <a:extLst>
              <a:ext uri="{FF2B5EF4-FFF2-40B4-BE49-F238E27FC236}">
                <a16:creationId xmlns:a16="http://schemas.microsoft.com/office/drawing/2014/main" id="{7D82E5D6-0853-45B7-9724-65B522BA5E58}"/>
              </a:ext>
            </a:extLst>
          </p:cNvPr>
          <p:cNvSpPr/>
          <p:nvPr/>
        </p:nvSpPr>
        <p:spPr bwMode="auto">
          <a:xfrm>
            <a:off x="407285" y="2044782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4C2861B8-CB78-4989-81AA-0A969096A97A}"/>
                  </a:ext>
                </a:extLst>
              </p:cNvPr>
              <p:cNvSpPr/>
              <p:nvPr/>
            </p:nvSpPr>
            <p:spPr>
              <a:xfrm>
                <a:off x="4499992" y="992326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{101,102,103}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4C2861B8-CB78-4989-81AA-0A969096A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992326"/>
                <a:ext cx="2149294" cy="369332"/>
              </a:xfrm>
              <a:prstGeom prst="rect">
                <a:avLst/>
              </a:prstGeom>
              <a:blipFill>
                <a:blip r:embed="rId2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2D43B16A-A023-48FC-9B4A-FC3744CB5E7C}"/>
                  </a:ext>
                </a:extLst>
              </p:cNvPr>
              <p:cNvSpPr/>
              <p:nvPr/>
            </p:nvSpPr>
            <p:spPr>
              <a:xfrm>
                <a:off x="6677981" y="992326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{106}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2D43B16A-A023-48FC-9B4A-FC3744CB5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981" y="992326"/>
                <a:ext cx="2149294" cy="369332"/>
              </a:xfrm>
              <a:prstGeom prst="rect">
                <a:avLst/>
              </a:prstGeom>
              <a:blipFill>
                <a:blip r:embed="rId2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矩形 114">
            <a:extLst>
              <a:ext uri="{FF2B5EF4-FFF2-40B4-BE49-F238E27FC236}">
                <a16:creationId xmlns:a16="http://schemas.microsoft.com/office/drawing/2014/main" id="{969770A5-8E01-40AA-B01D-D8AF35879210}"/>
              </a:ext>
            </a:extLst>
          </p:cNvPr>
          <p:cNvSpPr/>
          <p:nvPr/>
        </p:nvSpPr>
        <p:spPr bwMode="auto">
          <a:xfrm>
            <a:off x="407285" y="2329531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17DF44E4-5AF7-435F-8C80-9B9BF9CC1FBC}"/>
                  </a:ext>
                </a:extLst>
              </p:cNvPr>
              <p:cNvSpPr/>
              <p:nvPr/>
            </p:nvSpPr>
            <p:spPr>
              <a:xfrm>
                <a:off x="4499992" y="992326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{101,102,103,104}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17DF44E4-5AF7-435F-8C80-9B9BF9CC1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992326"/>
                <a:ext cx="2149294" cy="369332"/>
              </a:xfrm>
              <a:prstGeom prst="rect">
                <a:avLst/>
              </a:prstGeom>
              <a:blipFill>
                <a:blip r:embed="rId2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AC15250-AD0E-4124-8426-658B47223A2E}"/>
                  </a:ext>
                </a:extLst>
              </p:cNvPr>
              <p:cNvSpPr/>
              <p:nvPr/>
            </p:nvSpPr>
            <p:spPr>
              <a:xfrm>
                <a:off x="6677981" y="992326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{105,106,107,108}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AC15250-AD0E-4124-8426-658B4722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981" y="992326"/>
                <a:ext cx="2149294" cy="369332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矩形 117">
            <a:extLst>
              <a:ext uri="{FF2B5EF4-FFF2-40B4-BE49-F238E27FC236}">
                <a16:creationId xmlns:a16="http://schemas.microsoft.com/office/drawing/2014/main" id="{9AE5C5C9-5CDD-4011-B6FF-FD87F08D8CAF}"/>
              </a:ext>
            </a:extLst>
          </p:cNvPr>
          <p:cNvSpPr/>
          <p:nvPr/>
        </p:nvSpPr>
        <p:spPr bwMode="auto">
          <a:xfrm>
            <a:off x="407285" y="2614280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A94EAFE9-D0EC-4918-8C8B-E19C9F280105}"/>
                  </a:ext>
                </a:extLst>
              </p:cNvPr>
              <p:cNvSpPr/>
              <p:nvPr/>
            </p:nvSpPr>
            <p:spPr>
              <a:xfrm>
                <a:off x="4499992" y="992326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{101,102,103,105}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A94EAFE9-D0EC-4918-8C8B-E19C9F280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992326"/>
                <a:ext cx="2149294" cy="369332"/>
              </a:xfrm>
              <a:prstGeom prst="rect">
                <a:avLst/>
              </a:prstGeom>
              <a:blipFill>
                <a:blip r:embed="rId2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AF226ECE-D554-46B4-B582-2D59F5EF9E41}"/>
                  </a:ext>
                </a:extLst>
              </p:cNvPr>
              <p:cNvSpPr/>
              <p:nvPr/>
            </p:nvSpPr>
            <p:spPr>
              <a:xfrm>
                <a:off x="6677981" y="992326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{104,106,107,108}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AF226ECE-D554-46B4-B582-2D59F5EF9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981" y="992326"/>
                <a:ext cx="2149294" cy="369332"/>
              </a:xfrm>
              <a:prstGeom prst="rect">
                <a:avLst/>
              </a:prstGeom>
              <a:blipFill>
                <a:blip r:embed="rId2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矩形 120">
            <a:extLst>
              <a:ext uri="{FF2B5EF4-FFF2-40B4-BE49-F238E27FC236}">
                <a16:creationId xmlns:a16="http://schemas.microsoft.com/office/drawing/2014/main" id="{672573D5-B949-4733-8565-20456446B438}"/>
              </a:ext>
            </a:extLst>
          </p:cNvPr>
          <p:cNvSpPr/>
          <p:nvPr/>
        </p:nvSpPr>
        <p:spPr bwMode="auto">
          <a:xfrm>
            <a:off x="407285" y="3140834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5E921E47-64A7-4E9F-A390-C64F7D9BC565}"/>
                  </a:ext>
                </a:extLst>
              </p:cNvPr>
              <p:cNvSpPr/>
              <p:nvPr/>
            </p:nvSpPr>
            <p:spPr>
              <a:xfrm>
                <a:off x="4499991" y="1372237"/>
                <a:ext cx="2149294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{106}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5E921E47-64A7-4E9F-A390-C64F7D9BC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1" y="1372237"/>
                <a:ext cx="2149294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92F2D4C-A9CF-4791-8DFC-EAEAD6436E20}"/>
                  </a:ext>
                </a:extLst>
              </p:cNvPr>
              <p:cNvSpPr/>
              <p:nvPr/>
            </p:nvSpPr>
            <p:spPr>
              <a:xfrm>
                <a:off x="6677981" y="1372237"/>
                <a:ext cx="2149294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{103}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92F2D4C-A9CF-4791-8DFC-EAEAD6436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981" y="1372237"/>
                <a:ext cx="2149294" cy="369332"/>
              </a:xfrm>
              <a:prstGeom prst="rect">
                <a:avLst/>
              </a:prstGeom>
              <a:blipFill>
                <a:blip r:embed="rId2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 135">
            <a:extLst>
              <a:ext uri="{FF2B5EF4-FFF2-40B4-BE49-F238E27FC236}">
                <a16:creationId xmlns:a16="http://schemas.microsoft.com/office/drawing/2014/main" id="{69205090-9625-40D9-A897-06EA0482187B}"/>
              </a:ext>
            </a:extLst>
          </p:cNvPr>
          <p:cNvSpPr/>
          <p:nvPr/>
        </p:nvSpPr>
        <p:spPr bwMode="auto">
          <a:xfrm>
            <a:off x="407285" y="3425583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B1B1D25B-A6F9-463B-9875-EE7160487101}"/>
                  </a:ext>
                </a:extLst>
              </p:cNvPr>
              <p:cNvSpPr/>
              <p:nvPr/>
            </p:nvSpPr>
            <p:spPr>
              <a:xfrm>
                <a:off x="4499991" y="1372237"/>
                <a:ext cx="2149294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{106,107}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B1B1D25B-A6F9-463B-9875-EE7160487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1" y="1372237"/>
                <a:ext cx="2149294" cy="369332"/>
              </a:xfrm>
              <a:prstGeom prst="rect">
                <a:avLst/>
              </a:prstGeom>
              <a:blipFill>
                <a:blip r:embed="rId2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F24D0EB-8305-460A-9571-1C542DB537F9}"/>
                  </a:ext>
                </a:extLst>
              </p:cNvPr>
              <p:cNvSpPr/>
              <p:nvPr/>
            </p:nvSpPr>
            <p:spPr>
              <a:xfrm>
                <a:off x="6677981" y="1372237"/>
                <a:ext cx="2149294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{103,104,105,108}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F24D0EB-8305-460A-9571-1C542DB53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981" y="1372237"/>
                <a:ext cx="2149294" cy="369332"/>
              </a:xfrm>
              <a:prstGeom prst="rect">
                <a:avLst/>
              </a:prstGeom>
              <a:blipFill>
                <a:blip r:embed="rId2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矩形 138">
            <a:extLst>
              <a:ext uri="{FF2B5EF4-FFF2-40B4-BE49-F238E27FC236}">
                <a16:creationId xmlns:a16="http://schemas.microsoft.com/office/drawing/2014/main" id="{D121CEB6-6675-4181-A25B-8590DCD3732E}"/>
              </a:ext>
            </a:extLst>
          </p:cNvPr>
          <p:cNvSpPr/>
          <p:nvPr/>
        </p:nvSpPr>
        <p:spPr bwMode="auto">
          <a:xfrm>
            <a:off x="407285" y="3721642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FCFFC90D-342E-4BA8-9DF0-8EED51B768A8}"/>
                  </a:ext>
                </a:extLst>
              </p:cNvPr>
              <p:cNvSpPr/>
              <p:nvPr/>
            </p:nvSpPr>
            <p:spPr>
              <a:xfrm>
                <a:off x="4499991" y="1372237"/>
                <a:ext cx="2149294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{106,108}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FCFFC90D-342E-4BA8-9DF0-8EED51B76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1" y="1372237"/>
                <a:ext cx="2149294" cy="369332"/>
              </a:xfrm>
              <a:prstGeom prst="rect">
                <a:avLst/>
              </a:prstGeom>
              <a:blipFill>
                <a:blip r:embed="rId3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2BA08E6E-EF72-4A7B-AAFD-A271214D676E}"/>
                  </a:ext>
                </a:extLst>
              </p:cNvPr>
              <p:cNvSpPr/>
              <p:nvPr/>
            </p:nvSpPr>
            <p:spPr>
              <a:xfrm>
                <a:off x="6677981" y="1372237"/>
                <a:ext cx="2149294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{103,104,105,107}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2BA08E6E-EF72-4A7B-AAFD-A271214D6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981" y="1372237"/>
                <a:ext cx="2149294" cy="369332"/>
              </a:xfrm>
              <a:prstGeom prst="rect">
                <a:avLst/>
              </a:prstGeom>
              <a:blipFill>
                <a:blip r:embed="rId3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>
            <a:extLst>
              <a:ext uri="{FF2B5EF4-FFF2-40B4-BE49-F238E27FC236}">
                <a16:creationId xmlns:a16="http://schemas.microsoft.com/office/drawing/2014/main" id="{355A5D24-66C2-436F-B820-330A56D1413E}"/>
              </a:ext>
            </a:extLst>
          </p:cNvPr>
          <p:cNvSpPr/>
          <p:nvPr/>
        </p:nvSpPr>
        <p:spPr bwMode="auto">
          <a:xfrm>
            <a:off x="407285" y="3985582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DE26BC13-5E90-441A-AF91-B7377D227666}"/>
              </a:ext>
            </a:extLst>
          </p:cNvPr>
          <p:cNvSpPr/>
          <p:nvPr/>
        </p:nvSpPr>
        <p:spPr bwMode="auto">
          <a:xfrm>
            <a:off x="407285" y="4495553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6B9A438-1F1B-441F-A49C-C958CE8786AD}"/>
                  </a:ext>
                </a:extLst>
              </p:cNvPr>
              <p:cNvSpPr/>
              <p:nvPr/>
            </p:nvSpPr>
            <p:spPr>
              <a:xfrm>
                <a:off x="4499991" y="1727269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{110}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6B9A438-1F1B-441F-A49C-C958CE878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1" y="1727269"/>
                <a:ext cx="2149294" cy="369332"/>
              </a:xfrm>
              <a:prstGeom prst="rect">
                <a:avLst/>
              </a:prstGeom>
              <a:blipFill>
                <a:blip r:embed="rId3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350D5120-E4FD-4C90-B6F3-82C1E1F732B9}"/>
                  </a:ext>
                </a:extLst>
              </p:cNvPr>
              <p:cNvSpPr/>
              <p:nvPr/>
            </p:nvSpPr>
            <p:spPr>
              <a:xfrm>
                <a:off x="6673602" y="1727269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{111,112}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350D5120-E4FD-4C90-B6F3-82C1E1F73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602" y="1727269"/>
                <a:ext cx="2149294" cy="369332"/>
              </a:xfrm>
              <a:prstGeom prst="rect">
                <a:avLst/>
              </a:prstGeom>
              <a:blipFill>
                <a:blip r:embed="rId3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>
            <a:extLst>
              <a:ext uri="{FF2B5EF4-FFF2-40B4-BE49-F238E27FC236}">
                <a16:creationId xmlns:a16="http://schemas.microsoft.com/office/drawing/2014/main" id="{EF93E5CF-2DB3-4C6F-A032-A04407099D70}"/>
              </a:ext>
            </a:extLst>
          </p:cNvPr>
          <p:cNvSpPr/>
          <p:nvPr/>
        </p:nvSpPr>
        <p:spPr bwMode="auto">
          <a:xfrm>
            <a:off x="407285" y="4780040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ADABB326-41F4-45F4-AAFA-C8D5A5E2C919}"/>
                  </a:ext>
                </a:extLst>
              </p:cNvPr>
              <p:cNvSpPr/>
              <p:nvPr/>
            </p:nvSpPr>
            <p:spPr>
              <a:xfrm>
                <a:off x="4499991" y="1727269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{111}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ADABB326-41F4-45F4-AAFA-C8D5A5E2C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1" y="1727269"/>
                <a:ext cx="2149294" cy="369332"/>
              </a:xfrm>
              <a:prstGeom prst="rect">
                <a:avLst/>
              </a:prstGeom>
              <a:blipFill>
                <a:blip r:embed="rId3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25979283-D6F1-435C-8303-725D01398D24}"/>
                  </a:ext>
                </a:extLst>
              </p:cNvPr>
              <p:cNvSpPr/>
              <p:nvPr/>
            </p:nvSpPr>
            <p:spPr>
              <a:xfrm>
                <a:off x="6673602" y="1727269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{110,112}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25979283-D6F1-435C-8303-725D01398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602" y="1727269"/>
                <a:ext cx="2149294" cy="369332"/>
              </a:xfrm>
              <a:prstGeom prst="rect">
                <a:avLst/>
              </a:prstGeom>
              <a:blipFill>
                <a:blip r:embed="rId3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>
            <a:extLst>
              <a:ext uri="{FF2B5EF4-FFF2-40B4-BE49-F238E27FC236}">
                <a16:creationId xmlns:a16="http://schemas.microsoft.com/office/drawing/2014/main" id="{9E21753A-0860-4574-B11B-9EDAC4E71E60}"/>
              </a:ext>
            </a:extLst>
          </p:cNvPr>
          <p:cNvSpPr/>
          <p:nvPr/>
        </p:nvSpPr>
        <p:spPr bwMode="auto">
          <a:xfrm>
            <a:off x="407285" y="5302895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6D338E5D-54EE-468B-BAA1-FEEA5851CF0A}"/>
                  </a:ext>
                </a:extLst>
              </p:cNvPr>
              <p:cNvSpPr/>
              <p:nvPr/>
            </p:nvSpPr>
            <p:spPr>
              <a:xfrm>
                <a:off x="4499991" y="2103809"/>
                <a:ext cx="2149294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{112}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6D338E5D-54EE-468B-BAA1-FEEA5851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1" y="2103809"/>
                <a:ext cx="2149294" cy="369332"/>
              </a:xfrm>
              <a:prstGeom prst="rect">
                <a:avLst/>
              </a:prstGeom>
              <a:blipFill>
                <a:blip r:embed="rId3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A7AC736F-1A0A-4554-8516-90BBBD85DB1C}"/>
                  </a:ext>
                </a:extLst>
              </p:cNvPr>
              <p:cNvSpPr/>
              <p:nvPr/>
            </p:nvSpPr>
            <p:spPr>
              <a:xfrm>
                <a:off x="6673602" y="2103809"/>
                <a:ext cx="2149294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{110,111}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A7AC736F-1A0A-4554-8516-90BBBD85D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602" y="2103809"/>
                <a:ext cx="2149294" cy="369332"/>
              </a:xfrm>
              <a:prstGeom prst="rect">
                <a:avLst/>
              </a:prstGeom>
              <a:blipFill>
                <a:blip r:embed="rId3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矩形 151">
            <a:extLst>
              <a:ext uri="{FF2B5EF4-FFF2-40B4-BE49-F238E27FC236}">
                <a16:creationId xmlns:a16="http://schemas.microsoft.com/office/drawing/2014/main" id="{BE7C8E1D-A2A9-449C-B141-168C8CCA1BF9}"/>
              </a:ext>
            </a:extLst>
          </p:cNvPr>
          <p:cNvSpPr/>
          <p:nvPr/>
        </p:nvSpPr>
        <p:spPr bwMode="auto">
          <a:xfrm>
            <a:off x="407285" y="5588796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C5973C9E-6412-4246-8AD6-3570C10DCE89}"/>
              </a:ext>
            </a:extLst>
          </p:cNvPr>
          <p:cNvSpPr/>
          <p:nvPr/>
        </p:nvSpPr>
        <p:spPr bwMode="auto">
          <a:xfrm>
            <a:off x="407285" y="6117669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DC3AC74E-2B50-4B48-A9E0-FC663E7994E5}"/>
                  </a:ext>
                </a:extLst>
              </p:cNvPr>
              <p:cNvSpPr/>
              <p:nvPr/>
            </p:nvSpPr>
            <p:spPr>
              <a:xfrm>
                <a:off x="4499991" y="2485285"/>
                <a:ext cx="2149294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{114}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DC3AC74E-2B50-4B48-A9E0-FC663E799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1" y="2485285"/>
                <a:ext cx="2149294" cy="369332"/>
              </a:xfrm>
              <a:prstGeom prst="rect">
                <a:avLst/>
              </a:prstGeom>
              <a:blipFill>
                <a:blip r:embed="rId3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矩形 154">
            <a:extLst>
              <a:ext uri="{FF2B5EF4-FFF2-40B4-BE49-F238E27FC236}">
                <a16:creationId xmlns:a16="http://schemas.microsoft.com/office/drawing/2014/main" id="{F54CC50E-C045-45D1-BBBD-B2E702BC7C9E}"/>
              </a:ext>
            </a:extLst>
          </p:cNvPr>
          <p:cNvSpPr/>
          <p:nvPr/>
        </p:nvSpPr>
        <p:spPr bwMode="auto">
          <a:xfrm>
            <a:off x="407285" y="6411453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A1C167F-AD7A-4174-ADF9-1C4DAF6C431C}"/>
                  </a:ext>
                </a:extLst>
              </p:cNvPr>
              <p:cNvSpPr/>
              <p:nvPr/>
            </p:nvSpPr>
            <p:spPr>
              <a:xfrm>
                <a:off x="2914462" y="4009869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={101,102,103,105}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A1C167F-AD7A-4174-ADF9-1C4DAF6C4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4009869"/>
                <a:ext cx="5413410" cy="338554"/>
              </a:xfrm>
              <a:prstGeom prst="rect">
                <a:avLst/>
              </a:prstGeom>
              <a:blipFill>
                <a:blip r:embed="rId39"/>
                <a:stretch>
                  <a:fillRect l="-45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E48E9FE-D3A9-4AE4-9E89-B0B8C53403BF}"/>
                  </a:ext>
                </a:extLst>
              </p:cNvPr>
              <p:cNvSpPr/>
              <p:nvPr/>
            </p:nvSpPr>
            <p:spPr>
              <a:xfrm>
                <a:off x="2914462" y="4348423"/>
                <a:ext cx="6194042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={101,102,106,108}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E48E9FE-D3A9-4AE4-9E89-B0B8C5340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4348423"/>
                <a:ext cx="6194042" cy="370294"/>
              </a:xfrm>
              <a:prstGeom prst="rect">
                <a:avLst/>
              </a:prstGeom>
              <a:blipFill>
                <a:blip r:embed="rId40"/>
                <a:stretch>
                  <a:fillRect l="-39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AF839AE-BCA3-4D40-B1FC-7AB6B421BA4D}"/>
                  </a:ext>
                </a:extLst>
              </p:cNvPr>
              <p:cNvSpPr/>
              <p:nvPr/>
            </p:nvSpPr>
            <p:spPr>
              <a:xfrm>
                <a:off x="2914462" y="4718717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AF839AE-BCA3-4D40-B1FC-7AB6B421B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4718717"/>
                <a:ext cx="5413410" cy="338554"/>
              </a:xfrm>
              <a:prstGeom prst="rect">
                <a:avLst/>
              </a:prstGeom>
              <a:blipFill>
                <a:blip r:embed="rId41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A94E0ED4-98B3-417A-9E19-0E37B4251177}"/>
                  </a:ext>
                </a:extLst>
              </p:cNvPr>
              <p:cNvSpPr/>
              <p:nvPr/>
            </p:nvSpPr>
            <p:spPr>
              <a:xfrm>
                <a:off x="2914462" y="5057271"/>
                <a:ext cx="6082579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={101,102,106,108,111}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A94E0ED4-98B3-417A-9E19-0E37B4251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5057271"/>
                <a:ext cx="6082579" cy="335476"/>
              </a:xfrm>
              <a:prstGeom prst="rect">
                <a:avLst/>
              </a:prstGeom>
              <a:blipFill>
                <a:blip r:embed="rId42"/>
                <a:stretch>
                  <a:fillRect l="-10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8003922-61AC-472A-A5F5-2A7A8DFA6569}"/>
                  </a:ext>
                </a:extLst>
              </p:cNvPr>
              <p:cNvSpPr/>
              <p:nvPr/>
            </p:nvSpPr>
            <p:spPr>
              <a:xfrm>
                <a:off x="2914462" y="5392747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8,111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8003922-61AC-472A-A5F5-2A7A8DFA6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5392747"/>
                <a:ext cx="5413410" cy="338554"/>
              </a:xfrm>
              <a:prstGeom prst="rect">
                <a:avLst/>
              </a:prstGeom>
              <a:blipFill>
                <a:blip r:embed="rId43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13903B8-FFD1-4597-9497-EA33CC6D700C}"/>
                  </a:ext>
                </a:extLst>
              </p:cNvPr>
              <p:cNvSpPr/>
              <p:nvPr/>
            </p:nvSpPr>
            <p:spPr>
              <a:xfrm>
                <a:off x="2914462" y="5731301"/>
                <a:ext cx="6194042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={101,102,106,108,112}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13903B8-FFD1-4597-9497-EA33CC6D7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5731301"/>
                <a:ext cx="6194042" cy="335476"/>
              </a:xfrm>
              <a:prstGeom prst="rect">
                <a:avLst/>
              </a:prstGeom>
              <a:blipFill>
                <a:blip r:embed="rId44"/>
                <a:stretch>
                  <a:fillRect l="-9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DBB9688-0F23-46F0-8116-2727A6FC0899}"/>
                  </a:ext>
                </a:extLst>
              </p:cNvPr>
              <p:cNvSpPr/>
              <p:nvPr/>
            </p:nvSpPr>
            <p:spPr>
              <a:xfrm>
                <a:off x="2914462" y="6066777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8,112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DBB9688-0F23-46F0-8116-2727A6FC0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6066777"/>
                <a:ext cx="5413410" cy="338554"/>
              </a:xfrm>
              <a:prstGeom prst="rect">
                <a:avLst/>
              </a:prstGeom>
              <a:blipFill>
                <a:blip r:embed="rId45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7C6C607-1AA9-4789-914F-0D499E5D70DD}"/>
                  </a:ext>
                </a:extLst>
              </p:cNvPr>
              <p:cNvSpPr/>
              <p:nvPr/>
            </p:nvSpPr>
            <p:spPr>
              <a:xfrm>
                <a:off x="2914462" y="6405331"/>
                <a:ext cx="6194042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={101,102,106,108,112,114}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7C6C607-1AA9-4789-914F-0D499E5D7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6405331"/>
                <a:ext cx="6194042" cy="335476"/>
              </a:xfrm>
              <a:prstGeom prst="rect">
                <a:avLst/>
              </a:prstGeom>
              <a:blipFill>
                <a:blip r:embed="rId46"/>
                <a:stretch>
                  <a:fillRect l="-9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07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5" grpId="0" animBg="1"/>
      <p:bldP spid="74" grpId="0" animBg="1"/>
      <p:bldP spid="74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1" grpId="0" animBg="1"/>
      <p:bldP spid="111" grpId="1" animBg="1"/>
      <p:bldP spid="112" grpId="0" animBg="1"/>
      <p:bldP spid="114" grpId="0" animBg="1"/>
      <p:bldP spid="115" grpId="0" animBg="1"/>
      <p:bldP spid="115" grpId="1" animBg="1"/>
      <p:bldP spid="116" grpId="0" animBg="1"/>
      <p:bldP spid="117" grpId="0" animBg="1"/>
      <p:bldP spid="118" grpId="0" animBg="1"/>
      <p:bldP spid="118" grpId="1" animBg="1"/>
      <p:bldP spid="119" grpId="0" animBg="1"/>
      <p:bldP spid="120" grpId="0" animBg="1"/>
      <p:bldP spid="121" grpId="0" animBg="1"/>
      <p:bldP spid="121" grpId="1" animBg="1"/>
      <p:bldP spid="134" grpId="0" animBg="1"/>
      <p:bldP spid="135" grpId="0" animBg="1"/>
      <p:bldP spid="136" grpId="0" animBg="1"/>
      <p:bldP spid="136" grpId="1" animBg="1"/>
      <p:bldP spid="137" grpId="0" animBg="1"/>
      <p:bldP spid="138" grpId="0" animBg="1"/>
      <p:bldP spid="139" grpId="0" animBg="1"/>
      <p:bldP spid="139" grpId="1" animBg="1"/>
      <p:bldP spid="140" grpId="0" animBg="1"/>
      <p:bldP spid="141" grpId="0" animBg="1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6" grpId="0" animBg="1"/>
      <p:bldP spid="146" grpId="1" animBg="1"/>
      <p:bldP spid="147" grpId="0" animBg="1"/>
      <p:bldP spid="148" grpId="0" animBg="1"/>
      <p:bldP spid="149" grpId="0" animBg="1"/>
      <p:bldP spid="149" grpId="1" animBg="1"/>
      <p:bldP spid="150" grpId="0" animBg="1"/>
      <p:bldP spid="151" grpId="0" animBg="1"/>
      <p:bldP spid="152" grpId="0" animBg="1"/>
      <p:bldP spid="152" grpId="1" animBg="1"/>
      <p:bldP spid="153" grpId="0" animBg="1"/>
      <p:bldP spid="153" grpId="1" animBg="1"/>
      <p:bldP spid="154" grpId="0" animBg="1"/>
      <p:bldP spid="155" grpId="0" animBg="1"/>
      <p:bldP spid="155" grpId="1" animBg="1"/>
      <p:bldP spid="67" grpId="0"/>
      <p:bldP spid="68" grpId="0"/>
      <p:bldP spid="69" grpId="0"/>
      <p:bldP spid="70" grpId="0"/>
      <p:bldP spid="71" grpId="0"/>
      <p:bldP spid="72" grpId="0"/>
      <p:bldP spid="75" grpId="0"/>
      <p:bldP spid="76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到达定值分析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10820"/>
                  </p:ext>
                </p:extLst>
              </p:nvPr>
            </p:nvGraphicFramePr>
            <p:xfrm>
              <a:off x="35497" y="630593"/>
              <a:ext cx="3960438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0044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75342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766965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{101,102,103,105}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{104,106,107,108}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{106,108}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{103,104,105,107}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{111}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{110,112}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{110,111}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{114}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10820"/>
                  </p:ext>
                </p:extLst>
              </p:nvPr>
            </p:nvGraphicFramePr>
            <p:xfrm>
              <a:off x="35497" y="630593"/>
              <a:ext cx="3960438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0044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75342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766965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89" t="-104918" r="-809722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260" t="-104918" r="-10173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4828" t="-104918" r="-1379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89" t="-204918" r="-809722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260" t="-204918" r="-10173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4828" t="-204918" r="-1379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89" t="-304918" r="-809722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260" t="-304918" r="-10173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4828" t="-304918" r="-13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89" t="-404918" r="-80972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260" t="-404918" r="-10173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4828" t="-404918" r="-13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89" t="-504918" r="-80972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260" t="-504918" r="-10173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TextBox 8">
            <a:extLst>
              <a:ext uri="{FF2B5EF4-FFF2-40B4-BE49-F238E27FC236}">
                <a16:creationId xmlns:a16="http://schemas.microsoft.com/office/drawing/2014/main" id="{3BBF9823-1318-4A92-A2A7-DFADC104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852936"/>
            <a:ext cx="38163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求到达定值集合第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A1C167F-AD7A-4174-ADF9-1C4DAF6C431C}"/>
                  </a:ext>
                </a:extLst>
              </p:cNvPr>
              <p:cNvSpPr/>
              <p:nvPr/>
            </p:nvSpPr>
            <p:spPr>
              <a:xfrm>
                <a:off x="683568" y="3311651"/>
                <a:ext cx="662473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={101,102,103,105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,106,108,112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A1C167F-AD7A-4174-ADF9-1C4DAF6C4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311651"/>
                <a:ext cx="6624736" cy="338554"/>
              </a:xfrm>
              <a:prstGeom prst="rect">
                <a:avLst/>
              </a:prstGeom>
              <a:blipFill>
                <a:blip r:embed="rId4"/>
                <a:stretch>
                  <a:fillRect l="-368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E48E9FE-D3A9-4AE4-9E89-B0B8C53403BF}"/>
                  </a:ext>
                </a:extLst>
              </p:cNvPr>
              <p:cNvSpPr/>
              <p:nvPr/>
            </p:nvSpPr>
            <p:spPr>
              <a:xfrm>
                <a:off x="683568" y="3650205"/>
                <a:ext cx="7776864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101,102,106,108,112}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E48E9FE-D3A9-4AE4-9E89-B0B8C5340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650205"/>
                <a:ext cx="7776864" cy="370294"/>
              </a:xfrm>
              <a:prstGeom prst="rect">
                <a:avLst/>
              </a:prstGeom>
              <a:blipFill>
                <a:blip r:embed="rId5"/>
                <a:stretch>
                  <a:fillRect l="-313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AF839AE-BCA3-4D40-B1FC-7AB6B421BA4D}"/>
                  </a:ext>
                </a:extLst>
              </p:cNvPr>
              <p:cNvSpPr/>
              <p:nvPr/>
            </p:nvSpPr>
            <p:spPr>
              <a:xfrm>
                <a:off x="683568" y="4020499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8,112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AF839AE-BCA3-4D40-B1FC-7AB6B421B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20499"/>
                <a:ext cx="5413410" cy="338554"/>
              </a:xfrm>
              <a:prstGeom prst="rect">
                <a:avLst/>
              </a:prstGeom>
              <a:blipFill>
                <a:blip r:embed="rId6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A94E0ED4-98B3-417A-9E19-0E37B4251177}"/>
                  </a:ext>
                </a:extLst>
              </p:cNvPr>
              <p:cNvSpPr/>
              <p:nvPr/>
            </p:nvSpPr>
            <p:spPr>
              <a:xfrm>
                <a:off x="683568" y="4359053"/>
                <a:ext cx="7424781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={101,102,106,108,111}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A94E0ED4-98B3-417A-9E19-0E37B4251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359053"/>
                <a:ext cx="7424781" cy="370294"/>
              </a:xfrm>
              <a:prstGeom prst="rect">
                <a:avLst/>
              </a:prstGeom>
              <a:blipFill>
                <a:blip r:embed="rId7"/>
                <a:stretch>
                  <a:fillRect l="-328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8003922-61AC-472A-A5F5-2A7A8DFA6569}"/>
                  </a:ext>
                </a:extLst>
              </p:cNvPr>
              <p:cNvSpPr/>
              <p:nvPr/>
            </p:nvSpPr>
            <p:spPr>
              <a:xfrm>
                <a:off x="683568" y="4729347"/>
                <a:ext cx="662473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8,111,112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8003922-61AC-472A-A5F5-2A7A8DFA6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29347"/>
                <a:ext cx="6624736" cy="338554"/>
              </a:xfrm>
              <a:prstGeom prst="rect">
                <a:avLst/>
              </a:prstGeom>
              <a:blipFill>
                <a:blip r:embed="rId8"/>
                <a:stretch>
                  <a:fillRect l="-36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13903B8-FFD1-4597-9497-EA33CC6D700C}"/>
                  </a:ext>
                </a:extLst>
              </p:cNvPr>
              <p:cNvSpPr/>
              <p:nvPr/>
            </p:nvSpPr>
            <p:spPr>
              <a:xfrm>
                <a:off x="683568" y="5067901"/>
                <a:ext cx="7560840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={101,102,106,108,112}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D13903B8-FFD1-4597-9497-EA33CC6D7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067901"/>
                <a:ext cx="7560840" cy="370294"/>
              </a:xfrm>
              <a:prstGeom prst="rect">
                <a:avLst/>
              </a:prstGeom>
              <a:blipFill>
                <a:blip r:embed="rId9"/>
                <a:stretch>
                  <a:fillRect l="-32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DBB9688-0F23-46F0-8116-2727A6FC0899}"/>
                  </a:ext>
                </a:extLst>
              </p:cNvPr>
              <p:cNvSpPr/>
              <p:nvPr/>
            </p:nvSpPr>
            <p:spPr>
              <a:xfrm>
                <a:off x="683568" y="5438195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,10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8,112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DBB9688-0F23-46F0-8116-2727A6FC0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438195"/>
                <a:ext cx="5413410" cy="338554"/>
              </a:xfrm>
              <a:prstGeom prst="rect">
                <a:avLst/>
              </a:prstGeom>
              <a:blipFill>
                <a:blip r:embed="rId10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7C6C607-1AA9-4789-914F-0D499E5D70DD}"/>
                  </a:ext>
                </a:extLst>
              </p:cNvPr>
              <p:cNvSpPr/>
              <p:nvPr/>
            </p:nvSpPr>
            <p:spPr>
              <a:xfrm>
                <a:off x="683568" y="5776749"/>
                <a:ext cx="7560840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={101,102,106,108,112,114}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7C6C607-1AA9-4789-914F-0D499E5D7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776749"/>
                <a:ext cx="7560840" cy="370294"/>
              </a:xfrm>
              <a:prstGeom prst="rect">
                <a:avLst/>
              </a:prstGeom>
              <a:blipFill>
                <a:blip r:embed="rId11"/>
                <a:stretch>
                  <a:fillRect l="-323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表格 76">
                <a:extLst>
                  <a:ext uri="{FF2B5EF4-FFF2-40B4-BE49-F238E27FC236}">
                    <a16:creationId xmlns:a16="http://schemas.microsoft.com/office/drawing/2014/main" id="{70E44F3B-9538-43D2-B09D-8E6B93CB7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124212"/>
                  </p:ext>
                </p:extLst>
              </p:nvPr>
            </p:nvGraphicFramePr>
            <p:xfrm>
              <a:off x="4139952" y="630593"/>
              <a:ext cx="4968593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52032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{101,102,103,105}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{101,102,103,105}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{101,102,106,108,111}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{101,102,106,108,111}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{101,102,106,108,112,114}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表格 76">
                <a:extLst>
                  <a:ext uri="{FF2B5EF4-FFF2-40B4-BE49-F238E27FC236}">
                    <a16:creationId xmlns:a16="http://schemas.microsoft.com/office/drawing/2014/main" id="{70E44F3B-9538-43D2-B09D-8E6B93CB7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124212"/>
                  </p:ext>
                </p:extLst>
              </p:nvPr>
            </p:nvGraphicFramePr>
            <p:xfrm>
              <a:off x="4139952" y="630593"/>
              <a:ext cx="4968593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40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52032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695" t="-104918" r="-1289831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493" t="-104918" r="-12186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97343" t="-104918" r="-966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695" t="-204918" r="-128983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493" t="-204918" r="-12186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97343" t="-204918" r="-966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695" t="-304918" r="-128983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493" t="-304918" r="-12186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97343" t="-304918" r="-96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695" t="-404918" r="-128983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493" t="-404918" r="-12186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97343" t="-404918" r="-966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695" t="-504918" r="-128983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493" t="-504918" r="-12186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97343" t="-504918" r="-966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610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5" grpId="0"/>
      <p:bldP spid="7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到达定值分析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158575" y="469351"/>
                <a:ext cx="318088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{101,102,103,104,105,106,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107,108,110,111,112,114}</m:t>
                      </m:r>
                    </m:oMath>
                  </m:oMathPara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75" y="469351"/>
                <a:ext cx="3180881" cy="584775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/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blipFill>
                <a:blip r:embed="rId9"/>
                <a:stretch>
                  <a:fillRect b="-691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/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B88A7FB-0E08-44B2-8110-242B66CE1BAF}"/>
              </a:ext>
            </a:extLst>
          </p:cNvPr>
          <p:cNvCxnSpPr>
            <a:cxnSpLocks/>
            <a:stCxn id="90" idx="2"/>
            <a:endCxn id="64" idx="0"/>
          </p:cNvCxnSpPr>
          <p:nvPr/>
        </p:nvCxnSpPr>
        <p:spPr>
          <a:xfrm>
            <a:off x="1475182" y="2932542"/>
            <a:ext cx="0" cy="204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/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  <a:blipFill>
                <a:blip r:embed="rId11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/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/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  <a:blipFill>
                <a:blip r:embed="rId1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/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</a:rPr>
                  <a:t>104.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blipFill>
                <a:blip r:embed="rId14"/>
                <a:stretch>
                  <a:fillRect l="-2273" b="-375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3113A2F3-7A3C-4608-BB65-709B8B1D8327}"/>
              </a:ext>
            </a:extLst>
          </p:cNvPr>
          <p:cNvCxnSpPr>
            <a:cxnSpLocks/>
            <a:stCxn id="93" idx="2"/>
            <a:endCxn id="106" idx="0"/>
          </p:cNvCxnSpPr>
          <p:nvPr/>
        </p:nvCxnSpPr>
        <p:spPr>
          <a:xfrm>
            <a:off x="1475182" y="5888107"/>
            <a:ext cx="0" cy="213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11923853-BD3A-49F1-9007-20866F4BE753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1475182" y="4275951"/>
            <a:ext cx="0" cy="2044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/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blipFill>
                <a:blip r:embed="rId15"/>
                <a:stretch>
                  <a:fillRect b="-970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/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  <a:blipFill>
                <a:blip r:embed="rId16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E368B05-4C5D-4885-984B-0DBE31060AC6}"/>
              </a:ext>
            </a:extLst>
          </p:cNvPr>
          <p:cNvCxnSpPr>
            <a:cxnSpLocks/>
            <a:stCxn id="66" idx="2"/>
            <a:endCxn id="93" idx="0"/>
          </p:cNvCxnSpPr>
          <p:nvPr/>
        </p:nvCxnSpPr>
        <p:spPr>
          <a:xfrm>
            <a:off x="1475182" y="5049864"/>
            <a:ext cx="0" cy="221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09BDE0DC-5D70-46C1-BE51-3D77B2261EF2}"/>
              </a:ext>
            </a:extLst>
          </p:cNvPr>
          <p:cNvCxnSpPr>
            <a:cxnSpLocks/>
            <a:stCxn id="64" idx="3"/>
            <a:endCxn id="93" idx="3"/>
          </p:cNvCxnSpPr>
          <p:nvPr/>
        </p:nvCxnSpPr>
        <p:spPr>
          <a:xfrm>
            <a:off x="2543076" y="3706453"/>
            <a:ext cx="12700" cy="187335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FEC6E69F-EE8C-4691-99B2-32C0277809C5}"/>
              </a:ext>
            </a:extLst>
          </p:cNvPr>
          <p:cNvCxnSpPr>
            <a:cxnSpLocks/>
            <a:stCxn id="93" idx="1"/>
            <a:endCxn id="64" idx="1"/>
          </p:cNvCxnSpPr>
          <p:nvPr/>
        </p:nvCxnSpPr>
        <p:spPr>
          <a:xfrm rot="10800000">
            <a:off x="407287" y="3706453"/>
            <a:ext cx="12700" cy="1873356"/>
          </a:xfrm>
          <a:prstGeom prst="bentConnector3">
            <a:avLst>
              <a:gd name="adj1" fmla="val 2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/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blipFill>
                <a:blip r:embed="rId17"/>
                <a:stretch>
                  <a:fillRect b="-1068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/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  <a:blipFill>
                <a:blip r:embed="rId18"/>
                <a:stretch>
                  <a:fillRect r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表格 76">
                <a:extLst>
                  <a:ext uri="{FF2B5EF4-FFF2-40B4-BE49-F238E27FC236}">
                    <a16:creationId xmlns:a16="http://schemas.microsoft.com/office/drawing/2014/main" id="{1BB3FB65-3232-4354-A23E-C48DBF748C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0220715"/>
                  </p:ext>
                </p:extLst>
              </p:nvPr>
            </p:nvGraphicFramePr>
            <p:xfrm>
              <a:off x="2771800" y="1267769"/>
              <a:ext cx="6192687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74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93563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80831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{101,102,103,105}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{101,102,103,105,106,108,112}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{101,102,106,108,111}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{101,102,106,108,111,112}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{101,102,106,108,112,114}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表格 76">
                <a:extLst>
                  <a:ext uri="{FF2B5EF4-FFF2-40B4-BE49-F238E27FC236}">
                    <a16:creationId xmlns:a16="http://schemas.microsoft.com/office/drawing/2014/main" id="{1BB3FB65-3232-4354-A23E-C48DBF748C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0220715"/>
                  </p:ext>
                </p:extLst>
              </p:nvPr>
            </p:nvGraphicFramePr>
            <p:xfrm>
              <a:off x="2771800" y="1267769"/>
              <a:ext cx="6192687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74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93563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80831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351" t="-103279" r="-127973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5560" t="-103279" r="-96473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20824" t="-103279" r="-868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351" t="-203279" r="-1279730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5560" t="-203279" r="-96473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20824" t="-203279" r="-868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351" t="-303279" r="-1279730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5560" t="-303279" r="-9647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20824" t="-303279" r="-868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351" t="-403279" r="-1279730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5560" t="-403279" r="-9647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20824" t="-403279" r="-868" b="-1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351" t="-503279" r="-127973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5560" t="-503279" r="-9647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20824" t="-503279" r="-868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88784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47675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定值链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定值链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0554015-4DAD-4EA2-9306-CB0B6D1D4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24744"/>
            <a:ext cx="8856979" cy="139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定制链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如果程序中在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点引用了变量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，则流图中所有能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的定值点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组成的集合，称为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在引用点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Use-Definition Chains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），简称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UD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链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AEEF9CC-82DF-451A-A3F2-6C8801671A6A}"/>
                  </a:ext>
                </a:extLst>
              </p:cNvPr>
              <p:cNvSpPr/>
              <p:nvPr/>
            </p:nvSpPr>
            <p:spPr bwMode="auto">
              <a:xfrm>
                <a:off x="1907704" y="4318314"/>
                <a:ext cx="1520646" cy="10377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eaLnBrk="1" hangingPunct="1"/>
                <a:r>
                  <a:rPr lang="en-US" altLang="zh-CN" dirty="0">
                    <a:latin typeface="Cambria Math" panose="02040503050406030204" pitchFamily="18" charset="0"/>
                  </a:rPr>
                  <a:t>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AEEF9CC-82DF-451A-A3F2-6C8801671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4318314"/>
                <a:ext cx="1520646" cy="1037785"/>
              </a:xfrm>
              <a:prstGeom prst="rect">
                <a:avLst/>
              </a:prstGeom>
              <a:blipFill>
                <a:blip r:embed="rId3"/>
                <a:stretch>
                  <a:fillRect l="-318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B78D5EE-A610-4961-B4C8-4B05D735283D}"/>
                  </a:ext>
                </a:extLst>
              </p:cNvPr>
              <p:cNvSpPr/>
              <p:nvPr/>
            </p:nvSpPr>
            <p:spPr>
              <a:xfrm>
                <a:off x="1891078" y="3911484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B78D5EE-A610-4961-B4C8-4B05D7352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078" y="3911484"/>
                <a:ext cx="351680" cy="369332"/>
              </a:xfrm>
              <a:prstGeom prst="rect">
                <a:avLst/>
              </a:prstGeom>
              <a:blipFill>
                <a:blip r:embed="rId4"/>
                <a:stretch>
                  <a:fillRect r="-1724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B58925-6C2A-446C-A1D2-FBD1BFB1B7A1}"/>
                  </a:ext>
                </a:extLst>
              </p:cNvPr>
              <p:cNvSpPr/>
              <p:nvPr/>
            </p:nvSpPr>
            <p:spPr>
              <a:xfrm>
                <a:off x="2446143" y="3911484"/>
                <a:ext cx="7154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𝑖𝑛𝑅𝑑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B58925-6C2A-446C-A1D2-FBD1BFB1B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143" y="3911484"/>
                <a:ext cx="715421" cy="369332"/>
              </a:xfrm>
              <a:prstGeom prst="rect">
                <a:avLst/>
              </a:prstGeom>
              <a:blipFill>
                <a:blip r:embed="rId5"/>
                <a:stretch>
                  <a:fillRect r="-5339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0F589DB-EEDA-4C14-AC6E-3F8C91077C8A}"/>
                  </a:ext>
                </a:extLst>
              </p:cNvPr>
              <p:cNvSpPr/>
              <p:nvPr/>
            </p:nvSpPr>
            <p:spPr bwMode="auto">
              <a:xfrm>
                <a:off x="4788024" y="3429000"/>
                <a:ext cx="1520646" cy="192731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u.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v.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−,−,−,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:r>
                  <a:rPr lang="en-US" altLang="zh-CN" dirty="0">
                    <a:latin typeface="Cambria Math" panose="02040503050406030204" pitchFamily="18" charset="0"/>
                  </a:rPr>
                  <a:t>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0F589DB-EEDA-4C14-AC6E-3F8C91077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8024" y="3429000"/>
                <a:ext cx="1520646" cy="1927310"/>
              </a:xfrm>
              <a:prstGeom prst="rect">
                <a:avLst/>
              </a:prstGeom>
              <a:blipFill>
                <a:blip r:embed="rId6"/>
                <a:stretch>
                  <a:fillRect l="-277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DE3892D-00F1-4276-8BD0-729FA7BFC502}"/>
                  </a:ext>
                </a:extLst>
              </p:cNvPr>
              <p:cNvSpPr/>
              <p:nvPr/>
            </p:nvSpPr>
            <p:spPr>
              <a:xfrm>
                <a:off x="4771398" y="302217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DE3892D-00F1-4276-8BD0-729FA7BFC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398" y="3022170"/>
                <a:ext cx="351680" cy="369332"/>
              </a:xfrm>
              <a:prstGeom prst="rect">
                <a:avLst/>
              </a:prstGeom>
              <a:blipFill>
                <a:blip r:embed="rId7"/>
                <a:stretch>
                  <a:fillRect r="-1754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5204C73-77BF-4BB4-BDCE-1E27623437CD}"/>
                  </a:ext>
                </a:extLst>
              </p:cNvPr>
              <p:cNvSpPr/>
              <p:nvPr/>
            </p:nvSpPr>
            <p:spPr>
              <a:xfrm>
                <a:off x="5294685" y="3022170"/>
                <a:ext cx="10825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𝑖𝑛𝑅𝑑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5204C73-77BF-4BB4-BDCE-1E2762343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85" y="3022170"/>
                <a:ext cx="1082535" cy="369332"/>
              </a:xfrm>
              <a:prstGeom prst="rect">
                <a:avLst/>
              </a:prstGeom>
              <a:blipFill>
                <a:blip r:embed="rId8"/>
                <a:stretch>
                  <a:fillRect r="-226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99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流图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1196752"/>
                <a:ext cx="8741150" cy="1862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流图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：以基本块为结点，通过有向图表示。</a:t>
                </a: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如果一个结点的基本块的入口语句是程序的第一条语句，则此结点为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首结点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如果在某个执行顺序中，基本块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紧接在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之后执行，则从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有一条有向边，称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前驱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后继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1196752"/>
                <a:ext cx="8741150" cy="1862176"/>
              </a:xfrm>
              <a:prstGeom prst="rect">
                <a:avLst/>
              </a:prstGeom>
              <a:blipFill>
                <a:blip r:embed="rId3"/>
                <a:stretch>
                  <a:fillRect l="-628" b="-42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9521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D49D1B-9C2D-404F-8CE7-134F95821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96752"/>
            <a:ext cx="7070381" cy="489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497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/>
              <p:nvPr/>
            </p:nvSpPr>
            <p:spPr>
              <a:xfrm>
                <a:off x="2915816" y="2959733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103,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={101}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959733"/>
                <a:ext cx="2593642" cy="338554"/>
              </a:xfrm>
              <a:prstGeom prst="rect">
                <a:avLst/>
              </a:prstGeom>
              <a:blipFill>
                <a:blip r:embed="rId3"/>
                <a:stretch>
                  <a:fillRect l="-939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7B23991D-C573-479A-9E52-0A433958F333}"/>
              </a:ext>
            </a:extLst>
          </p:cNvPr>
          <p:cNvSpPr/>
          <p:nvPr/>
        </p:nvSpPr>
        <p:spPr bwMode="auto">
          <a:xfrm>
            <a:off x="407285" y="1220016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/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blipFill>
                <a:blip r:embed="rId9"/>
                <a:stretch>
                  <a:fillRect b="-691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/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B88A7FB-0E08-44B2-8110-242B66CE1BAF}"/>
              </a:ext>
            </a:extLst>
          </p:cNvPr>
          <p:cNvCxnSpPr>
            <a:cxnSpLocks/>
            <a:stCxn id="90" idx="2"/>
            <a:endCxn id="64" idx="0"/>
          </p:cNvCxnSpPr>
          <p:nvPr/>
        </p:nvCxnSpPr>
        <p:spPr>
          <a:xfrm>
            <a:off x="1475182" y="2932542"/>
            <a:ext cx="0" cy="204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/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  <a:blipFill>
                <a:blip r:embed="rId11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/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/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  <a:blipFill>
                <a:blip r:embed="rId1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/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</a:rPr>
                  <a:t>104.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blipFill>
                <a:blip r:embed="rId14"/>
                <a:stretch>
                  <a:fillRect l="-2273" b="-375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3113A2F3-7A3C-4608-BB65-709B8B1D8327}"/>
              </a:ext>
            </a:extLst>
          </p:cNvPr>
          <p:cNvCxnSpPr>
            <a:cxnSpLocks/>
            <a:stCxn id="93" idx="2"/>
            <a:endCxn id="106" idx="0"/>
          </p:cNvCxnSpPr>
          <p:nvPr/>
        </p:nvCxnSpPr>
        <p:spPr>
          <a:xfrm>
            <a:off x="1475182" y="5888107"/>
            <a:ext cx="0" cy="213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11923853-BD3A-49F1-9007-20866F4BE753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1475182" y="4275951"/>
            <a:ext cx="0" cy="2044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/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blipFill>
                <a:blip r:embed="rId15"/>
                <a:stretch>
                  <a:fillRect b="-970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/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  <a:blipFill>
                <a:blip r:embed="rId16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E368B05-4C5D-4885-984B-0DBE31060AC6}"/>
              </a:ext>
            </a:extLst>
          </p:cNvPr>
          <p:cNvCxnSpPr>
            <a:cxnSpLocks/>
            <a:stCxn id="66" idx="2"/>
            <a:endCxn id="93" idx="0"/>
          </p:cNvCxnSpPr>
          <p:nvPr/>
        </p:nvCxnSpPr>
        <p:spPr>
          <a:xfrm>
            <a:off x="1475182" y="5049864"/>
            <a:ext cx="0" cy="221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09BDE0DC-5D70-46C1-BE51-3D77B2261EF2}"/>
              </a:ext>
            </a:extLst>
          </p:cNvPr>
          <p:cNvCxnSpPr>
            <a:cxnSpLocks/>
            <a:stCxn id="64" idx="3"/>
            <a:endCxn id="93" idx="3"/>
          </p:cNvCxnSpPr>
          <p:nvPr/>
        </p:nvCxnSpPr>
        <p:spPr>
          <a:xfrm>
            <a:off x="2543076" y="3706453"/>
            <a:ext cx="12700" cy="187335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FEC6E69F-EE8C-4691-99B2-32C0277809C5}"/>
              </a:ext>
            </a:extLst>
          </p:cNvPr>
          <p:cNvCxnSpPr>
            <a:cxnSpLocks/>
            <a:stCxn id="93" idx="1"/>
            <a:endCxn id="64" idx="1"/>
          </p:cNvCxnSpPr>
          <p:nvPr/>
        </p:nvCxnSpPr>
        <p:spPr>
          <a:xfrm rot="10800000">
            <a:off x="407287" y="3706453"/>
            <a:ext cx="12700" cy="1873356"/>
          </a:xfrm>
          <a:prstGeom prst="bentConnector3">
            <a:avLst>
              <a:gd name="adj1" fmla="val 2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/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blipFill>
                <a:blip r:embed="rId17"/>
                <a:stretch>
                  <a:fillRect b="-1068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/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  <a:blipFill>
                <a:blip r:embed="rId18"/>
                <a:stretch>
                  <a:fillRect r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矩形 107">
            <a:extLst>
              <a:ext uri="{FF2B5EF4-FFF2-40B4-BE49-F238E27FC236}">
                <a16:creationId xmlns:a16="http://schemas.microsoft.com/office/drawing/2014/main" id="{FE2B1F39-2474-4EE5-951C-0217B7D1BB5E}"/>
              </a:ext>
            </a:extLst>
          </p:cNvPr>
          <p:cNvSpPr/>
          <p:nvPr/>
        </p:nvSpPr>
        <p:spPr bwMode="auto">
          <a:xfrm>
            <a:off x="407285" y="1489109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3DE1F1D-5EC3-4C1B-9679-DA8B890ABF91}"/>
              </a:ext>
            </a:extLst>
          </p:cNvPr>
          <p:cNvSpPr/>
          <p:nvPr/>
        </p:nvSpPr>
        <p:spPr bwMode="auto">
          <a:xfrm>
            <a:off x="407285" y="1783151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D82E5D6-0853-45B7-9724-65B522BA5E58}"/>
              </a:ext>
            </a:extLst>
          </p:cNvPr>
          <p:cNvSpPr/>
          <p:nvPr/>
        </p:nvSpPr>
        <p:spPr bwMode="auto">
          <a:xfrm>
            <a:off x="407285" y="2044782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969770A5-8E01-40AA-B01D-D8AF35879210}"/>
              </a:ext>
            </a:extLst>
          </p:cNvPr>
          <p:cNvSpPr/>
          <p:nvPr/>
        </p:nvSpPr>
        <p:spPr bwMode="auto">
          <a:xfrm>
            <a:off x="407285" y="2329531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AE5C5C9-5CDD-4011-B6FF-FD87F08D8CAF}"/>
              </a:ext>
            </a:extLst>
          </p:cNvPr>
          <p:cNvSpPr/>
          <p:nvPr/>
        </p:nvSpPr>
        <p:spPr bwMode="auto">
          <a:xfrm>
            <a:off x="407285" y="2614280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672573D5-B949-4733-8565-20456446B438}"/>
              </a:ext>
            </a:extLst>
          </p:cNvPr>
          <p:cNvSpPr/>
          <p:nvPr/>
        </p:nvSpPr>
        <p:spPr bwMode="auto">
          <a:xfrm>
            <a:off x="407285" y="3140834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9205090-9625-40D9-A897-06EA0482187B}"/>
              </a:ext>
            </a:extLst>
          </p:cNvPr>
          <p:cNvSpPr/>
          <p:nvPr/>
        </p:nvSpPr>
        <p:spPr bwMode="auto">
          <a:xfrm>
            <a:off x="407285" y="3425583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D121CEB6-6675-4181-A25B-8590DCD3732E}"/>
              </a:ext>
            </a:extLst>
          </p:cNvPr>
          <p:cNvSpPr/>
          <p:nvPr/>
        </p:nvSpPr>
        <p:spPr bwMode="auto">
          <a:xfrm>
            <a:off x="407285" y="3721642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355A5D24-66C2-436F-B820-330A56D1413E}"/>
              </a:ext>
            </a:extLst>
          </p:cNvPr>
          <p:cNvSpPr/>
          <p:nvPr/>
        </p:nvSpPr>
        <p:spPr bwMode="auto">
          <a:xfrm>
            <a:off x="407285" y="3985582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DE26BC13-5E90-441A-AF91-B7377D227666}"/>
              </a:ext>
            </a:extLst>
          </p:cNvPr>
          <p:cNvSpPr/>
          <p:nvPr/>
        </p:nvSpPr>
        <p:spPr bwMode="auto">
          <a:xfrm>
            <a:off x="407285" y="4495553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EF93E5CF-2DB3-4C6F-A032-A04407099D70}"/>
              </a:ext>
            </a:extLst>
          </p:cNvPr>
          <p:cNvSpPr/>
          <p:nvPr/>
        </p:nvSpPr>
        <p:spPr bwMode="auto">
          <a:xfrm>
            <a:off x="407285" y="4780040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9E21753A-0860-4574-B11B-9EDAC4E71E60}"/>
              </a:ext>
            </a:extLst>
          </p:cNvPr>
          <p:cNvSpPr/>
          <p:nvPr/>
        </p:nvSpPr>
        <p:spPr bwMode="auto">
          <a:xfrm>
            <a:off x="407285" y="5302895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BE7C8E1D-A2A9-449C-B141-168C8CCA1BF9}"/>
              </a:ext>
            </a:extLst>
          </p:cNvPr>
          <p:cNvSpPr/>
          <p:nvPr/>
        </p:nvSpPr>
        <p:spPr bwMode="auto">
          <a:xfrm>
            <a:off x="407285" y="5588796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C5973C9E-6412-4246-8AD6-3570C10DCE89}"/>
              </a:ext>
            </a:extLst>
          </p:cNvPr>
          <p:cNvSpPr/>
          <p:nvPr/>
        </p:nvSpPr>
        <p:spPr bwMode="auto">
          <a:xfrm>
            <a:off x="407285" y="6117669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F54CC50E-C045-45D1-BBBD-B2E702BC7C9E}"/>
              </a:ext>
            </a:extLst>
          </p:cNvPr>
          <p:cNvSpPr/>
          <p:nvPr/>
        </p:nvSpPr>
        <p:spPr bwMode="auto">
          <a:xfrm>
            <a:off x="407285" y="6411453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表格 76">
                <a:extLst>
                  <a:ext uri="{FF2B5EF4-FFF2-40B4-BE49-F238E27FC236}">
                    <a16:creationId xmlns:a16="http://schemas.microsoft.com/office/drawing/2014/main" id="{8AF0AFA0-8F0C-455F-AFBB-D74FADB39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20480"/>
                  </p:ext>
                </p:extLst>
              </p:nvPr>
            </p:nvGraphicFramePr>
            <p:xfrm>
              <a:off x="2771800" y="540997"/>
              <a:ext cx="6192687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74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93563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80831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{101,102,103,105}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{101,102,103,105,106,108,112}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{101,102,106,108,111}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{101,102,106,108,111,112}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{101,102,106,108,112,114}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表格 76">
                <a:extLst>
                  <a:ext uri="{FF2B5EF4-FFF2-40B4-BE49-F238E27FC236}">
                    <a16:creationId xmlns:a16="http://schemas.microsoft.com/office/drawing/2014/main" id="{8AF0AFA0-8F0C-455F-AFBB-D74FADB39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20480"/>
                  </p:ext>
                </p:extLst>
              </p:nvPr>
            </p:nvGraphicFramePr>
            <p:xfrm>
              <a:off x="2771800" y="540997"/>
              <a:ext cx="6192687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74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93563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80831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6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351" t="-103279" r="-127973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5560" t="-103279" r="-9647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20824" t="-103279" r="-868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351" t="-203279" r="-127973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5560" t="-203279" r="-9647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20824" t="-203279" r="-868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351" t="-303279" r="-127973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5560" t="-303279" r="-9647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20824" t="-303279" r="-868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351" t="-403279" r="-127973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5560" t="-403279" r="-9647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20824" t="-403279" r="-868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351" t="-503279" r="-127973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5560" t="-503279" r="-9647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20824" t="-503279" r="-868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27C7A30-BFBA-4DBB-9631-E32641394D19}"/>
                  </a:ext>
                </a:extLst>
              </p:cNvPr>
              <p:cNvSpPr/>
              <p:nvPr/>
            </p:nvSpPr>
            <p:spPr>
              <a:xfrm>
                <a:off x="2915816" y="3298287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104,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27C7A30-BFBA-4DBB-9631-E32641394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298287"/>
                <a:ext cx="2593642" cy="338554"/>
              </a:xfrm>
              <a:prstGeom prst="rect">
                <a:avLst/>
              </a:prstGeom>
              <a:blipFill>
                <a:blip r:embed="rId20"/>
                <a:stretch>
                  <a:fillRect l="-93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0935B02-EE0F-4981-BC02-5B6ED77A8115}"/>
                  </a:ext>
                </a:extLst>
              </p:cNvPr>
              <p:cNvSpPr/>
              <p:nvPr/>
            </p:nvSpPr>
            <p:spPr>
              <a:xfrm>
                <a:off x="2915816" y="3636841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105,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={104}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0935B02-EE0F-4981-BC02-5B6ED77A8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636841"/>
                <a:ext cx="2593642" cy="338554"/>
              </a:xfrm>
              <a:prstGeom prst="rect">
                <a:avLst/>
              </a:prstGeom>
              <a:blipFill>
                <a:blip r:embed="rId21"/>
                <a:stretch>
                  <a:fillRect l="-939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148ECCAB-0990-4DB9-A5F9-1FB460027D1B}"/>
                  </a:ext>
                </a:extLst>
              </p:cNvPr>
              <p:cNvSpPr/>
              <p:nvPr/>
            </p:nvSpPr>
            <p:spPr>
              <a:xfrm>
                <a:off x="2915816" y="3975395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106,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={103,106}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148ECCAB-0990-4DB9-A5F9-1FB460027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975395"/>
                <a:ext cx="2593642" cy="338554"/>
              </a:xfrm>
              <a:prstGeom prst="rect">
                <a:avLst/>
              </a:prstGeom>
              <a:blipFill>
                <a:blip r:embed="rId22"/>
                <a:stretch>
                  <a:fillRect l="-93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322CC95-667E-4BF2-8C58-5B180961EA69}"/>
                  </a:ext>
                </a:extLst>
              </p:cNvPr>
              <p:cNvSpPr/>
              <p:nvPr/>
            </p:nvSpPr>
            <p:spPr>
              <a:xfrm>
                <a:off x="2915816" y="4313949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107,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={105,108}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322CC95-667E-4BF2-8C58-5B180961E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313949"/>
                <a:ext cx="2593642" cy="338554"/>
              </a:xfrm>
              <a:prstGeom prst="rect">
                <a:avLst/>
              </a:prstGeom>
              <a:blipFill>
                <a:blip r:embed="rId23"/>
                <a:stretch>
                  <a:fillRect l="-939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00BD56AA-523D-4695-9336-2487337AD718}"/>
                  </a:ext>
                </a:extLst>
              </p:cNvPr>
              <p:cNvSpPr/>
              <p:nvPr/>
            </p:nvSpPr>
            <p:spPr>
              <a:xfrm>
                <a:off x="2915816" y="4652503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108,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={107}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00BD56AA-523D-4695-9336-2487337AD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652503"/>
                <a:ext cx="2593642" cy="338554"/>
              </a:xfrm>
              <a:prstGeom prst="rect">
                <a:avLst/>
              </a:prstGeom>
              <a:blipFill>
                <a:blip r:embed="rId24"/>
                <a:stretch>
                  <a:fillRect l="-93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A88A81-28E7-44EC-90B3-5562390FB72D}"/>
                  </a:ext>
                </a:extLst>
              </p:cNvPr>
              <p:cNvSpPr/>
              <p:nvPr/>
            </p:nvSpPr>
            <p:spPr>
              <a:xfrm>
                <a:off x="2915816" y="4991057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109,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106</m:t>
                        </m:r>
                      </m:e>
                    </m:d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EA88A81-28E7-44EC-90B3-5562390F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991057"/>
                <a:ext cx="2593642" cy="338554"/>
              </a:xfrm>
              <a:prstGeom prst="rect">
                <a:avLst/>
              </a:prstGeom>
              <a:blipFill>
                <a:blip r:embed="rId25"/>
                <a:stretch>
                  <a:fillRect l="-939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EDA0469-05D8-4325-81E3-7477EB62FF55}"/>
                  </a:ext>
                </a:extLst>
              </p:cNvPr>
              <p:cNvSpPr/>
              <p:nvPr/>
            </p:nvSpPr>
            <p:spPr>
              <a:xfrm>
                <a:off x="2915816" y="5329611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109,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8</m:t>
                        </m:r>
                      </m:e>
                    </m:d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EDA0469-05D8-4325-81E3-7477EB62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329611"/>
                <a:ext cx="2593642" cy="338554"/>
              </a:xfrm>
              <a:prstGeom prst="rect">
                <a:avLst/>
              </a:prstGeom>
              <a:blipFill>
                <a:blip r:embed="rId26"/>
                <a:stretch>
                  <a:fillRect l="-93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79CCA48A-88C7-4056-BBEE-CB59202AD5D8}"/>
                  </a:ext>
                </a:extLst>
              </p:cNvPr>
              <p:cNvSpPr/>
              <p:nvPr/>
            </p:nvSpPr>
            <p:spPr>
              <a:xfrm>
                <a:off x="2915816" y="5668165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d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79CCA48A-88C7-4056-BBEE-CB59202AD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668165"/>
                <a:ext cx="2593642" cy="338554"/>
              </a:xfrm>
              <a:prstGeom prst="rect">
                <a:avLst/>
              </a:prstGeom>
              <a:blipFill>
                <a:blip r:embed="rId27"/>
                <a:stretch>
                  <a:fillRect l="-93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E28FC1B-7E0C-4F11-BBC8-F8AD8A639A57}"/>
                  </a:ext>
                </a:extLst>
              </p:cNvPr>
              <p:cNvSpPr/>
              <p:nvPr/>
            </p:nvSpPr>
            <p:spPr>
              <a:xfrm>
                <a:off x="2915816" y="6006719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</m:t>
                        </m:r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</m:d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E28FC1B-7E0C-4F11-BBC8-F8AD8A639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6006719"/>
                <a:ext cx="2593642" cy="338554"/>
              </a:xfrm>
              <a:prstGeom prst="rect">
                <a:avLst/>
              </a:prstGeom>
              <a:blipFill>
                <a:blip r:embed="rId28"/>
                <a:stretch>
                  <a:fillRect l="-93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4456619A-BA02-4FB4-B0D3-668ECCE63AAD}"/>
                  </a:ext>
                </a:extLst>
              </p:cNvPr>
              <p:cNvSpPr/>
              <p:nvPr/>
            </p:nvSpPr>
            <p:spPr>
              <a:xfrm>
                <a:off x="2915816" y="6345273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</m:t>
                        </m:r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108</m:t>
                        </m:r>
                      </m:e>
                    </m:d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4456619A-BA02-4FB4-B0D3-668ECCE63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6345273"/>
                <a:ext cx="2593642" cy="338554"/>
              </a:xfrm>
              <a:prstGeom prst="rect">
                <a:avLst/>
              </a:prstGeom>
              <a:blipFill>
                <a:blip r:embed="rId29"/>
                <a:stretch>
                  <a:fillRect l="-93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5E864AE-5520-4684-BD31-68E82F3CC441}"/>
                  </a:ext>
                </a:extLst>
              </p:cNvPr>
              <p:cNvSpPr/>
              <p:nvPr/>
            </p:nvSpPr>
            <p:spPr>
              <a:xfrm>
                <a:off x="6143071" y="2959733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112,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={108}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5E864AE-5520-4684-BD31-68E82F3CC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071" y="2959733"/>
                <a:ext cx="2593642" cy="338554"/>
              </a:xfrm>
              <a:prstGeom prst="rect">
                <a:avLst/>
              </a:prstGeom>
              <a:blipFill>
                <a:blip r:embed="rId30"/>
                <a:stretch>
                  <a:fillRect l="-941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B079A6A9-E026-48CE-9B00-1C2F6B639049}"/>
                  </a:ext>
                </a:extLst>
              </p:cNvPr>
              <p:cNvSpPr/>
              <p:nvPr/>
            </p:nvSpPr>
            <p:spPr>
              <a:xfrm>
                <a:off x="6143071" y="3298287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113,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={106}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B079A6A9-E026-48CE-9B00-1C2F6B6390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071" y="3298287"/>
                <a:ext cx="2593642" cy="338554"/>
              </a:xfrm>
              <a:prstGeom prst="rect">
                <a:avLst/>
              </a:prstGeom>
              <a:blipFill>
                <a:blip r:embed="rId31"/>
                <a:stretch>
                  <a:fillRect l="-94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053E945F-0453-42D7-A603-CAB8E7F58C54}"/>
                  </a:ext>
                </a:extLst>
              </p:cNvPr>
              <p:cNvSpPr/>
              <p:nvPr/>
            </p:nvSpPr>
            <p:spPr>
              <a:xfrm>
                <a:off x="6143071" y="3636841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113,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={112}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053E945F-0453-42D7-A603-CAB8E7F58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071" y="3636841"/>
                <a:ext cx="2593642" cy="338554"/>
              </a:xfrm>
              <a:prstGeom prst="rect">
                <a:avLst/>
              </a:prstGeom>
              <a:blipFill>
                <a:blip r:embed="rId32"/>
                <a:stretch>
                  <a:fillRect l="-941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EB215CB1-5B2B-4E5C-A927-7E4AC4149AB8}"/>
                  </a:ext>
                </a:extLst>
              </p:cNvPr>
              <p:cNvSpPr/>
              <p:nvPr/>
            </p:nvSpPr>
            <p:spPr>
              <a:xfrm>
                <a:off x="6143071" y="3975395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114,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={112}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EB215CB1-5B2B-4E5C-A927-7E4AC4149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071" y="3975395"/>
                <a:ext cx="2593642" cy="338554"/>
              </a:xfrm>
              <a:prstGeom prst="rect">
                <a:avLst/>
              </a:prstGeom>
              <a:blipFill>
                <a:blip r:embed="rId33"/>
                <a:stretch>
                  <a:fillRect l="-94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73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4" grpId="0" animBg="1"/>
      <p:bldP spid="74" grpId="1" animBg="1"/>
      <p:bldP spid="108" grpId="0" animBg="1"/>
      <p:bldP spid="108" grpId="1" animBg="1"/>
      <p:bldP spid="109" grpId="0" animBg="1"/>
      <p:bldP spid="109" grpId="1" animBg="1"/>
      <p:bldP spid="111" grpId="0" animBg="1"/>
      <p:bldP spid="111" grpId="1" animBg="1"/>
      <p:bldP spid="115" grpId="0" animBg="1"/>
      <p:bldP spid="115" grpId="1" animBg="1"/>
      <p:bldP spid="118" grpId="0" animBg="1"/>
      <p:bldP spid="118" grpId="1" animBg="1"/>
      <p:bldP spid="121" grpId="0" animBg="1"/>
      <p:bldP spid="121" grpId="1" animBg="1"/>
      <p:bldP spid="136" grpId="0" animBg="1"/>
      <p:bldP spid="136" grpId="1" animBg="1"/>
      <p:bldP spid="139" grpId="0" animBg="1"/>
      <p:bldP spid="139" grpId="1" animBg="1"/>
      <p:bldP spid="142" grpId="0" animBg="1"/>
      <p:bldP spid="142" grpId="1" animBg="1"/>
      <p:bldP spid="143" grpId="0" animBg="1"/>
      <p:bldP spid="143" grpId="1" animBg="1"/>
      <p:bldP spid="146" grpId="0" animBg="1"/>
      <p:bldP spid="146" grpId="1" animBg="1"/>
      <p:bldP spid="149" grpId="0" animBg="1"/>
      <p:bldP spid="149" grpId="1" animBg="1"/>
      <p:bldP spid="152" grpId="0" animBg="1"/>
      <p:bldP spid="152" grpId="1" animBg="1"/>
      <p:bldP spid="153" grpId="0" animBg="1"/>
      <p:bldP spid="153" grpId="1" animBg="1"/>
      <p:bldP spid="155" grpId="0" animBg="1"/>
      <p:bldP spid="155" grpId="1" animBg="1"/>
      <p:bldP spid="78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95" grpId="0"/>
      <p:bldP spid="96" grpId="0"/>
      <p:bldP spid="97" grpId="0"/>
      <p:bldP spid="98" grpId="0"/>
      <p:bldP spid="9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91085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带引用点的活跃变量分析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带引用点的活跃变量分析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1422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：一个变量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出发能到达的全部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组成的集合，称为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在定值点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Definition-Use Chains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），简称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DU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1422762"/>
              </a:xfrm>
              <a:prstGeom prst="rect">
                <a:avLst/>
              </a:prstGeom>
              <a:blipFill>
                <a:blip r:embed="rId3"/>
                <a:stretch>
                  <a:fillRect l="-619" r="-757" b="-64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18A5AD54-960C-41D4-B4C6-5173278682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2540988"/>
                <a:ext cx="8856979" cy="3634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引用链问题为反向流问题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——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带引用点的活跃变量分析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：形如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的元素，其中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在基本块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中的引用点，且从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的入口点到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之间无变量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的定值点；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形如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的元素，其中变量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是在基本块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中定值，而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的引用点；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的入口处的、带引用点的活跃变量集合；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的出口处的、带引用点的活跃变量集合，最后一个基本块的该集合为空。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18A5AD54-960C-41D4-B4C6-51732786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2540988"/>
                <a:ext cx="8856979" cy="3634969"/>
              </a:xfrm>
              <a:prstGeom prst="rect">
                <a:avLst/>
              </a:prstGeom>
              <a:blipFill>
                <a:blip r:embed="rId4"/>
                <a:stretch>
                  <a:fillRect l="-619" r="-482" b="-18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62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带引用点的活跃变量分析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带引用点的活跃变量分析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C0EA84-D61F-455F-8B2D-B7B61CB1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22" y="548680"/>
            <a:ext cx="7581955" cy="613414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CB1A11A-900B-4D32-9FE5-1A31998A22CF}"/>
              </a:ext>
            </a:extLst>
          </p:cNvPr>
          <p:cNvGrpSpPr/>
          <p:nvPr/>
        </p:nvGrpSpPr>
        <p:grpSpPr>
          <a:xfrm>
            <a:off x="6375828" y="4232865"/>
            <a:ext cx="2560676" cy="2097575"/>
            <a:chOff x="6375828" y="4232865"/>
            <a:chExt cx="2560676" cy="20975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BE54D1F3-015F-4935-AF73-FC8A7040FB2B}"/>
                    </a:ext>
                  </a:extLst>
                </p:cNvPr>
                <p:cNvSpPr/>
                <p:nvPr/>
              </p:nvSpPr>
              <p:spPr bwMode="auto">
                <a:xfrm>
                  <a:off x="6391467" y="4614393"/>
                  <a:ext cx="1520646" cy="132938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dirty="0">
                    <a:latin typeface="Cambria Math" panose="02040503050406030204" pitchFamily="18" charset="0"/>
                  </a:endParaRPr>
                </a:p>
                <a:p>
                  <a:r>
                    <a:rPr lang="en-US" altLang="zh-CN" dirty="0">
                      <a:latin typeface="Cambria Math" panose="02040503050406030204" pitchFamily="18" charset="0"/>
                    </a:rPr>
                    <a:t>q.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endPara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BE54D1F3-015F-4935-AF73-FC8A7040F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91467" y="4614393"/>
                  <a:ext cx="1520646" cy="1329381"/>
                </a:xfrm>
                <a:prstGeom prst="rect">
                  <a:avLst/>
                </a:prstGeom>
                <a:blipFill>
                  <a:blip r:embed="rId4"/>
                  <a:stretch>
                    <a:fillRect l="-2778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F5D04B8-2111-4D39-A276-FDECFD38EE63}"/>
                    </a:ext>
                  </a:extLst>
                </p:cNvPr>
                <p:cNvSpPr/>
                <p:nvPr/>
              </p:nvSpPr>
              <p:spPr>
                <a:xfrm>
                  <a:off x="6375828" y="4245061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F5D04B8-2111-4D39-A276-FDECFD38EE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828" y="4245061"/>
                  <a:ext cx="35168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670A723E-BAB1-4DC8-BC53-695B0DD64F09}"/>
                    </a:ext>
                  </a:extLst>
                </p:cNvPr>
                <p:cNvSpPr/>
                <p:nvPr/>
              </p:nvSpPr>
              <p:spPr>
                <a:xfrm>
                  <a:off x="6844945" y="5961108"/>
                  <a:ext cx="114819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670A723E-BAB1-4DC8-BC53-695B0DD64F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4945" y="5961108"/>
                  <a:ext cx="114819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BD5E8D0-AB25-4006-B73E-087B852887AC}"/>
                    </a:ext>
                  </a:extLst>
                </p:cNvPr>
                <p:cNvSpPr/>
                <p:nvPr/>
              </p:nvSpPr>
              <p:spPr>
                <a:xfrm>
                  <a:off x="6882357" y="4232865"/>
                  <a:ext cx="114819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BD5E8D0-AB25-4006-B73E-087B852887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2357" y="4232865"/>
                  <a:ext cx="114819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E30BA81-99C7-4FBE-8D76-034A2448BC46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60" y="5275377"/>
              <a:ext cx="8648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6A14A039-FF3D-42D6-89DD-13080533134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599" y="4315324"/>
              <a:ext cx="0" cy="192950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C59C39C-A9BB-4C9B-BDFF-C486D89E6704}"/>
                    </a:ext>
                  </a:extLst>
                </p:cNvPr>
                <p:cNvSpPr/>
                <p:nvPr/>
              </p:nvSpPr>
              <p:spPr>
                <a:xfrm>
                  <a:off x="8005835" y="5387929"/>
                  <a:ext cx="930669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杀死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活跃性</a:t>
                  </a: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C59C39C-A9BB-4C9B-BDFF-C486D89E6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835" y="5387929"/>
                  <a:ext cx="930669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2614" t="-5660" r="-2614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C638F1BC-063C-4AA6-8F1A-5D4C77FD327D}"/>
                    </a:ext>
                  </a:extLst>
                </p:cNvPr>
                <p:cNvSpPr/>
                <p:nvPr/>
              </p:nvSpPr>
              <p:spPr>
                <a:xfrm>
                  <a:off x="8005835" y="4516495"/>
                  <a:ext cx="930669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引用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则活跃</a:t>
                  </a: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C638F1BC-063C-4AA6-8F1A-5D4C77FD32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835" y="4516495"/>
                  <a:ext cx="930669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2614" t="-5660" r="-2614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93081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到达定值分析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8678707"/>
                  </p:ext>
                </p:extLst>
              </p:nvPr>
            </p:nvGraphicFramePr>
            <p:xfrm>
              <a:off x="2771800" y="620688"/>
              <a:ext cx="6335166" cy="3312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45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63678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4174926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55206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5520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5520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5520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5520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5520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8678707"/>
                  </p:ext>
                </p:extLst>
              </p:nvPr>
            </p:nvGraphicFramePr>
            <p:xfrm>
              <a:off x="2771800" y="620688"/>
              <a:ext cx="6335166" cy="3312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45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63678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4174926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55206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5520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163" t="-105495" r="-1115116" b="-4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5520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163" t="-205495" r="-1115116" b="-3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5520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163" t="-308889" r="-1115116" b="-2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5520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163" t="-404396" r="-1115116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5520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163" t="-504396" r="-1115116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20944" y="23916"/>
                <a:ext cx="901555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CN" sz="1600" i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6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{(103,m), (104, n), (106, </a:t>
                </a:r>
                <a:r>
                  <a:rPr lang="en-US" altLang="zh-CN" sz="1600" dirty="0" err="1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(109, </a:t>
                </a:r>
                <a:r>
                  <a:rPr lang="en-US" altLang="zh-CN" sz="1600" dirty="0" err="1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(110, </a:t>
                </a:r>
                <a:r>
                  <a:rPr lang="en-US" altLang="zh-CN" sz="1600" dirty="0" err="1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(113, </a:t>
                </a:r>
                <a:r>
                  <a:rPr lang="en-US" altLang="zh-CN" sz="1600" dirty="0" err="1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(105, j), (107, j), (108, j), (109, j), (111, j), (112, j), (111, a), (113, a), (114, a)}</a:t>
                </a: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" y="23916"/>
                <a:ext cx="9015552" cy="584775"/>
              </a:xfrm>
              <a:prstGeom prst="rect">
                <a:avLst/>
              </a:prstGeom>
              <a:blipFill>
                <a:blip r:embed="rId6"/>
                <a:stretch>
                  <a:fillRect l="-338" t="-4167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/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blipFill>
                <a:blip r:embed="rId9"/>
                <a:stretch>
                  <a:fillRect b="-691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/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B88A7FB-0E08-44B2-8110-242B66CE1BAF}"/>
              </a:ext>
            </a:extLst>
          </p:cNvPr>
          <p:cNvCxnSpPr>
            <a:cxnSpLocks/>
            <a:stCxn id="90" idx="2"/>
            <a:endCxn id="64" idx="0"/>
          </p:cNvCxnSpPr>
          <p:nvPr/>
        </p:nvCxnSpPr>
        <p:spPr>
          <a:xfrm>
            <a:off x="1475182" y="2932542"/>
            <a:ext cx="0" cy="204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/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  <a:blipFill>
                <a:blip r:embed="rId11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/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/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  <a:blipFill>
                <a:blip r:embed="rId1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/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</a:rPr>
                  <a:t>104.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blipFill>
                <a:blip r:embed="rId14"/>
                <a:stretch>
                  <a:fillRect l="-2273" b="-375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3113A2F3-7A3C-4608-BB65-709B8B1D8327}"/>
              </a:ext>
            </a:extLst>
          </p:cNvPr>
          <p:cNvCxnSpPr>
            <a:cxnSpLocks/>
            <a:stCxn id="93" idx="2"/>
            <a:endCxn id="106" idx="0"/>
          </p:cNvCxnSpPr>
          <p:nvPr/>
        </p:nvCxnSpPr>
        <p:spPr>
          <a:xfrm>
            <a:off x="1475182" y="5888107"/>
            <a:ext cx="0" cy="213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11923853-BD3A-49F1-9007-20866F4BE753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1475182" y="4275951"/>
            <a:ext cx="0" cy="2044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/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blipFill>
                <a:blip r:embed="rId15"/>
                <a:stretch>
                  <a:fillRect b="-970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/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  <a:blipFill>
                <a:blip r:embed="rId16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E368B05-4C5D-4885-984B-0DBE31060AC6}"/>
              </a:ext>
            </a:extLst>
          </p:cNvPr>
          <p:cNvCxnSpPr>
            <a:cxnSpLocks/>
            <a:stCxn id="66" idx="2"/>
            <a:endCxn id="93" idx="0"/>
          </p:cNvCxnSpPr>
          <p:nvPr/>
        </p:nvCxnSpPr>
        <p:spPr>
          <a:xfrm>
            <a:off x="1475182" y="5049864"/>
            <a:ext cx="0" cy="221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09BDE0DC-5D70-46C1-BE51-3D77B2261EF2}"/>
              </a:ext>
            </a:extLst>
          </p:cNvPr>
          <p:cNvCxnSpPr>
            <a:cxnSpLocks/>
            <a:stCxn id="64" idx="3"/>
            <a:endCxn id="93" idx="3"/>
          </p:cNvCxnSpPr>
          <p:nvPr/>
        </p:nvCxnSpPr>
        <p:spPr>
          <a:xfrm>
            <a:off x="2543076" y="3706453"/>
            <a:ext cx="12700" cy="187335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FEC6E69F-EE8C-4691-99B2-32C0277809C5}"/>
              </a:ext>
            </a:extLst>
          </p:cNvPr>
          <p:cNvCxnSpPr>
            <a:cxnSpLocks/>
            <a:stCxn id="93" idx="1"/>
            <a:endCxn id="64" idx="1"/>
          </p:cNvCxnSpPr>
          <p:nvPr/>
        </p:nvCxnSpPr>
        <p:spPr>
          <a:xfrm rot="10800000">
            <a:off x="407287" y="3706453"/>
            <a:ext cx="12700" cy="1873356"/>
          </a:xfrm>
          <a:prstGeom prst="bentConnector3">
            <a:avLst>
              <a:gd name="adj1" fmla="val 2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/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blipFill>
                <a:blip r:embed="rId17"/>
                <a:stretch>
                  <a:fillRect b="-1068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/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  <a:blipFill>
                <a:blip r:embed="rId18"/>
                <a:stretch>
                  <a:fillRect r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A94EAFE9-D0EC-4918-8C8B-E19C9F280105}"/>
                  </a:ext>
                </a:extLst>
              </p:cNvPr>
              <p:cNvSpPr/>
              <p:nvPr/>
            </p:nvSpPr>
            <p:spPr>
              <a:xfrm>
                <a:off x="3331727" y="1306054"/>
                <a:ext cx="1578298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{(105,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A94EAFE9-D0EC-4918-8C8B-E19C9F280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727" y="1306054"/>
                <a:ext cx="1578298" cy="307777"/>
              </a:xfrm>
              <a:prstGeom prst="rect">
                <a:avLst/>
              </a:prstGeom>
              <a:blipFill>
                <a:blip r:embed="rId1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B1B1D25B-A6F9-463B-9875-EE7160487101}"/>
                  </a:ext>
                </a:extLst>
              </p:cNvPr>
              <p:cNvSpPr/>
              <p:nvPr/>
            </p:nvSpPr>
            <p:spPr>
              <a:xfrm>
                <a:off x="3320853" y="1872310"/>
                <a:ext cx="1578298" cy="307777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,(109,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B1B1D25B-A6F9-463B-9875-EE7160487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3" y="1872310"/>
                <a:ext cx="1578298" cy="307777"/>
              </a:xfrm>
              <a:prstGeom prst="rect">
                <a:avLst/>
              </a:prstGeom>
              <a:blipFill>
                <a:blip r:embed="rId2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矩形 154">
            <a:extLst>
              <a:ext uri="{FF2B5EF4-FFF2-40B4-BE49-F238E27FC236}">
                <a16:creationId xmlns:a16="http://schemas.microsoft.com/office/drawing/2014/main" id="{F54CC50E-C045-45D1-BBBD-B2E702BC7C9E}"/>
              </a:ext>
            </a:extLst>
          </p:cNvPr>
          <p:cNvSpPr/>
          <p:nvPr/>
        </p:nvSpPr>
        <p:spPr bwMode="auto">
          <a:xfrm>
            <a:off x="413636" y="2614846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A7269A1-0763-4E6F-912B-B644F956B6AE}"/>
                  </a:ext>
                </a:extLst>
              </p:cNvPr>
              <p:cNvSpPr/>
              <p:nvPr/>
            </p:nvSpPr>
            <p:spPr>
              <a:xfrm>
                <a:off x="4942299" y="1321023"/>
                <a:ext cx="4110334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107,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108,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111,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,(112,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A7269A1-0763-4E6F-912B-B644F956B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299" y="1321023"/>
                <a:ext cx="4110334" cy="307777"/>
              </a:xfrm>
              <a:prstGeom prst="rect">
                <a:avLst/>
              </a:prstGeom>
              <a:blipFill>
                <a:blip r:embed="rId2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>
            <a:extLst>
              <a:ext uri="{FF2B5EF4-FFF2-40B4-BE49-F238E27FC236}">
                <a16:creationId xmlns:a16="http://schemas.microsoft.com/office/drawing/2014/main" id="{E2B6EBC4-4EA5-4B5B-8BE2-1380FE7CBE88}"/>
              </a:ext>
            </a:extLst>
          </p:cNvPr>
          <p:cNvSpPr/>
          <p:nvPr/>
        </p:nvSpPr>
        <p:spPr bwMode="auto">
          <a:xfrm>
            <a:off x="413636" y="2329459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972A81CA-4431-4BDA-8273-13D94E42E383}"/>
                  </a:ext>
                </a:extLst>
              </p:cNvPr>
              <p:cNvSpPr/>
              <p:nvPr/>
            </p:nvSpPr>
            <p:spPr>
              <a:xfrm>
                <a:off x="3331727" y="1306054"/>
                <a:ext cx="1578298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{(104,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972A81CA-4431-4BDA-8273-13D94E42E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727" y="1306054"/>
                <a:ext cx="1578298" cy="307777"/>
              </a:xfrm>
              <a:prstGeom prst="rect">
                <a:avLst/>
              </a:prstGeom>
              <a:blipFill>
                <a:blip r:embed="rId2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AB29E0C-7F43-4E9F-BBF4-2C1FFE3A595F}"/>
                  </a:ext>
                </a:extLst>
              </p:cNvPr>
              <p:cNvSpPr/>
              <p:nvPr/>
            </p:nvSpPr>
            <p:spPr>
              <a:xfrm>
                <a:off x="4942299" y="1321023"/>
                <a:ext cx="4110334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{(105,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107,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108,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111,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,(112,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AB29E0C-7F43-4E9F-BBF4-2C1FFE3A5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299" y="1321023"/>
                <a:ext cx="4110334" cy="307777"/>
              </a:xfrm>
              <a:prstGeom prst="rect">
                <a:avLst/>
              </a:prstGeom>
              <a:blipFill>
                <a:blip r:embed="rId2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7E640E00-620F-47DC-A758-7FBC58279BA8}"/>
              </a:ext>
            </a:extLst>
          </p:cNvPr>
          <p:cNvSpPr/>
          <p:nvPr/>
        </p:nvSpPr>
        <p:spPr bwMode="auto">
          <a:xfrm>
            <a:off x="413636" y="2046639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093AA708-8063-4144-972C-3851D94C9B9E}"/>
                  </a:ext>
                </a:extLst>
              </p:cNvPr>
              <p:cNvSpPr/>
              <p:nvPr/>
            </p:nvSpPr>
            <p:spPr>
              <a:xfrm>
                <a:off x="3331727" y="1306054"/>
                <a:ext cx="1578298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{(103,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)(104,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093AA708-8063-4144-972C-3851D94C9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727" y="1306054"/>
                <a:ext cx="1578298" cy="307777"/>
              </a:xfrm>
              <a:prstGeom prst="rect">
                <a:avLst/>
              </a:prstGeom>
              <a:blipFill>
                <a:blip r:embed="rId24"/>
                <a:stretch>
                  <a:fillRect r="-77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C649FDA-5D64-4CF7-A514-E3D7D7455154}"/>
                  </a:ext>
                </a:extLst>
              </p:cNvPr>
              <p:cNvSpPr/>
              <p:nvPr/>
            </p:nvSpPr>
            <p:spPr>
              <a:xfrm>
                <a:off x="4953328" y="1192953"/>
                <a:ext cx="4110334" cy="52322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105,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107,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108,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111,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112,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106,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110,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,(113,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C649FDA-5D64-4CF7-A514-E3D7D7455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28" y="1192953"/>
                <a:ext cx="4110334" cy="523220"/>
              </a:xfrm>
              <a:prstGeom prst="rect">
                <a:avLst/>
              </a:prstGeom>
              <a:blipFill>
                <a:blip r:embed="rId25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4F77B8E2-04A1-4264-841B-1030C93A768F}"/>
              </a:ext>
            </a:extLst>
          </p:cNvPr>
          <p:cNvSpPr/>
          <p:nvPr/>
        </p:nvSpPr>
        <p:spPr bwMode="auto">
          <a:xfrm>
            <a:off x="413636" y="1761252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E772E162-19F6-42D0-B221-3542871B0B1C}"/>
                  </a:ext>
                </a:extLst>
              </p:cNvPr>
              <p:cNvSpPr/>
              <p:nvPr/>
            </p:nvSpPr>
            <p:spPr>
              <a:xfrm>
                <a:off x="3331727" y="1306054"/>
                <a:ext cx="1578298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{(103,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E772E162-19F6-42D0-B221-3542871B0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727" y="1306054"/>
                <a:ext cx="1578298" cy="307777"/>
              </a:xfrm>
              <a:prstGeom prst="rect">
                <a:avLst/>
              </a:prstGeom>
              <a:blipFill>
                <a:blip r:embed="rId2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FC1DB5B-F3BC-4971-B5F5-D593A80B2D23}"/>
                  </a:ext>
                </a:extLst>
              </p:cNvPr>
              <p:cNvSpPr/>
              <p:nvPr/>
            </p:nvSpPr>
            <p:spPr>
              <a:xfrm>
                <a:off x="4953328" y="1192953"/>
                <a:ext cx="4110334" cy="52322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105,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107,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108,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111,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112,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106,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110,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113,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,(104,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FC1DB5B-F3BC-4971-B5F5-D593A80B2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28" y="1192953"/>
                <a:ext cx="4110334" cy="523220"/>
              </a:xfrm>
              <a:prstGeom prst="rect">
                <a:avLst/>
              </a:prstGeom>
              <a:blipFill>
                <a:blip r:embed="rId27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 94">
            <a:extLst>
              <a:ext uri="{FF2B5EF4-FFF2-40B4-BE49-F238E27FC236}">
                <a16:creationId xmlns:a16="http://schemas.microsoft.com/office/drawing/2014/main" id="{592D0105-0935-4C03-AAC1-0F487D552895}"/>
              </a:ext>
            </a:extLst>
          </p:cNvPr>
          <p:cNvSpPr/>
          <p:nvPr/>
        </p:nvSpPr>
        <p:spPr bwMode="auto">
          <a:xfrm>
            <a:off x="413636" y="1476975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839E34AB-F9F9-4CB9-A7A9-288C24EB60FB}"/>
                  </a:ext>
                </a:extLst>
              </p:cNvPr>
              <p:cNvSpPr/>
              <p:nvPr/>
            </p:nvSpPr>
            <p:spPr>
              <a:xfrm>
                <a:off x="3331727" y="1306054"/>
                <a:ext cx="1578298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839E34AB-F9F9-4CB9-A7A9-288C24EB6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727" y="1306054"/>
                <a:ext cx="1578298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B8F31F53-C3D7-4DC6-8C8E-E1A0FF6FB065}"/>
                  </a:ext>
                </a:extLst>
              </p:cNvPr>
              <p:cNvSpPr/>
              <p:nvPr/>
            </p:nvSpPr>
            <p:spPr>
              <a:xfrm>
                <a:off x="4953328" y="1192953"/>
                <a:ext cx="4110334" cy="523220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105,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107,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108,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111,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112,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106,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110,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113,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104,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,(103,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B8F31F53-C3D7-4DC6-8C8E-E1A0FF6F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28" y="1192953"/>
                <a:ext cx="4110334" cy="523220"/>
              </a:xfrm>
              <a:prstGeom prst="rect">
                <a:avLst/>
              </a:prstGeom>
              <a:blipFill>
                <a:blip r:embed="rId29"/>
                <a:stretch>
                  <a:fillRect r="-445"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 97">
            <a:extLst>
              <a:ext uri="{FF2B5EF4-FFF2-40B4-BE49-F238E27FC236}">
                <a16:creationId xmlns:a16="http://schemas.microsoft.com/office/drawing/2014/main" id="{301C20E7-41D3-467A-93DE-144234D24FE1}"/>
              </a:ext>
            </a:extLst>
          </p:cNvPr>
          <p:cNvSpPr/>
          <p:nvPr/>
        </p:nvSpPr>
        <p:spPr bwMode="auto">
          <a:xfrm>
            <a:off x="413636" y="1176616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2C300175-48A0-46AF-AC77-26714DDB8D78}"/>
              </a:ext>
            </a:extLst>
          </p:cNvPr>
          <p:cNvSpPr/>
          <p:nvPr/>
        </p:nvSpPr>
        <p:spPr bwMode="auto">
          <a:xfrm>
            <a:off x="413636" y="3979497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2909A1E-462B-4842-A337-718930253B7E}"/>
              </a:ext>
            </a:extLst>
          </p:cNvPr>
          <p:cNvSpPr/>
          <p:nvPr/>
        </p:nvSpPr>
        <p:spPr bwMode="auto">
          <a:xfrm>
            <a:off x="413636" y="3683043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207A350-DBB6-48C3-8A31-4364AB1E97FD}"/>
                  </a:ext>
                </a:extLst>
              </p:cNvPr>
              <p:cNvSpPr/>
              <p:nvPr/>
            </p:nvSpPr>
            <p:spPr>
              <a:xfrm>
                <a:off x="3320853" y="1872310"/>
                <a:ext cx="1578298" cy="307777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,(108,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207A350-DBB6-48C3-8A31-4364AB1E9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3" y="1872310"/>
                <a:ext cx="1578298" cy="307777"/>
              </a:xfrm>
              <a:prstGeom prst="rect">
                <a:avLst/>
              </a:prstGeom>
              <a:blipFill>
                <a:blip r:embed="rId3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5706E35-0E7D-49BF-AD79-9A77169CAE84}"/>
                  </a:ext>
                </a:extLst>
              </p:cNvPr>
              <p:cNvSpPr/>
              <p:nvPr/>
            </p:nvSpPr>
            <p:spPr>
              <a:xfrm>
                <a:off x="4953328" y="1872310"/>
                <a:ext cx="4110334" cy="307777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105,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107,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111,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,(112,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5706E35-0E7D-49BF-AD79-9A77169CA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28" y="1872310"/>
                <a:ext cx="4110334" cy="307777"/>
              </a:xfrm>
              <a:prstGeom prst="rect">
                <a:avLst/>
              </a:prstGeom>
              <a:blipFill>
                <a:blip r:embed="rId3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矩形 121">
            <a:extLst>
              <a:ext uri="{FF2B5EF4-FFF2-40B4-BE49-F238E27FC236}">
                <a16:creationId xmlns:a16="http://schemas.microsoft.com/office/drawing/2014/main" id="{8770178B-E4EB-4F80-AFC6-1932C84E19A2}"/>
              </a:ext>
            </a:extLst>
          </p:cNvPr>
          <p:cNvSpPr/>
          <p:nvPr/>
        </p:nvSpPr>
        <p:spPr bwMode="auto">
          <a:xfrm>
            <a:off x="413636" y="3413696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10F188A1-5C4B-4DA0-AE48-C9C337C54335}"/>
                  </a:ext>
                </a:extLst>
              </p:cNvPr>
              <p:cNvSpPr/>
              <p:nvPr/>
            </p:nvSpPr>
            <p:spPr>
              <a:xfrm>
                <a:off x="3320853" y="1872310"/>
                <a:ext cx="1578298" cy="307777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,(107,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10F188A1-5C4B-4DA0-AE48-C9C337C54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3" y="1872310"/>
                <a:ext cx="1578298" cy="307777"/>
              </a:xfrm>
              <a:prstGeom prst="rect">
                <a:avLst/>
              </a:prstGeom>
              <a:blipFill>
                <a:blip r:embed="rId3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09875EC-A3D1-4DF0-BE91-E7A367F3D765}"/>
                  </a:ext>
                </a:extLst>
              </p:cNvPr>
              <p:cNvSpPr/>
              <p:nvPr/>
            </p:nvSpPr>
            <p:spPr>
              <a:xfrm>
                <a:off x="4953328" y="1872310"/>
                <a:ext cx="4110334" cy="307777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105,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108,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111,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,(112,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09875EC-A3D1-4DF0-BE91-E7A367F3D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28" y="1872310"/>
                <a:ext cx="4110334" cy="307777"/>
              </a:xfrm>
              <a:prstGeom prst="rect">
                <a:avLst/>
              </a:prstGeom>
              <a:blipFill>
                <a:blip r:embed="rId3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矩形 124">
            <a:extLst>
              <a:ext uri="{FF2B5EF4-FFF2-40B4-BE49-F238E27FC236}">
                <a16:creationId xmlns:a16="http://schemas.microsoft.com/office/drawing/2014/main" id="{3960A74F-732E-4D2D-9810-8518226F3A36}"/>
              </a:ext>
            </a:extLst>
          </p:cNvPr>
          <p:cNvSpPr/>
          <p:nvPr/>
        </p:nvSpPr>
        <p:spPr bwMode="auto">
          <a:xfrm>
            <a:off x="413636" y="3117370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3356D122-AD84-475B-93D0-6425792C5BF5}"/>
                  </a:ext>
                </a:extLst>
              </p:cNvPr>
              <p:cNvSpPr/>
              <p:nvPr/>
            </p:nvSpPr>
            <p:spPr>
              <a:xfrm>
                <a:off x="3320853" y="1872310"/>
                <a:ext cx="1578298" cy="307777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106,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,(107,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3356D122-AD84-475B-93D0-6425792C5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3" y="1872310"/>
                <a:ext cx="1578298" cy="307777"/>
              </a:xfrm>
              <a:prstGeom prst="rect">
                <a:avLst/>
              </a:prstGeom>
              <a:blipFill>
                <a:blip r:embed="rId3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8187461-D5DC-413C-8671-31C3A9C60ACF}"/>
                  </a:ext>
                </a:extLst>
              </p:cNvPr>
              <p:cNvSpPr/>
              <p:nvPr/>
            </p:nvSpPr>
            <p:spPr>
              <a:xfrm>
                <a:off x="4953328" y="1756044"/>
                <a:ext cx="4110334" cy="523220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105,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108,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111,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112,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109,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110,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,(113,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8187461-D5DC-413C-8671-31C3A9C60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28" y="1756044"/>
                <a:ext cx="4110334" cy="523220"/>
              </a:xfrm>
              <a:prstGeom prst="rect">
                <a:avLst/>
              </a:prstGeom>
              <a:blipFill>
                <a:blip r:embed="rId3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矩形 127">
            <a:extLst>
              <a:ext uri="{FF2B5EF4-FFF2-40B4-BE49-F238E27FC236}">
                <a16:creationId xmlns:a16="http://schemas.microsoft.com/office/drawing/2014/main" id="{6DCEDC20-78EE-4426-A1CC-FDE34D53127D}"/>
              </a:ext>
            </a:extLst>
          </p:cNvPr>
          <p:cNvSpPr/>
          <p:nvPr/>
        </p:nvSpPr>
        <p:spPr bwMode="auto">
          <a:xfrm>
            <a:off x="413636" y="4752231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D9D3C6BE-079A-460A-82FD-E2EB627EAB83}"/>
                  </a:ext>
                </a:extLst>
              </p:cNvPr>
              <p:cNvSpPr/>
              <p:nvPr/>
            </p:nvSpPr>
            <p:spPr>
              <a:xfrm>
                <a:off x="3320853" y="2410967"/>
                <a:ext cx="1578298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111,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,(111,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D9D3C6BE-079A-460A-82FD-E2EB627EA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3" y="2410967"/>
                <a:ext cx="1578298" cy="307777"/>
              </a:xfrm>
              <a:prstGeom prst="rect">
                <a:avLst/>
              </a:prstGeom>
              <a:blipFill>
                <a:blip r:embed="rId3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47E5A44B-0D84-4B91-AA98-41CB9CC7CA32}"/>
                  </a:ext>
                </a:extLst>
              </p:cNvPr>
              <p:cNvSpPr/>
              <p:nvPr/>
            </p:nvSpPr>
            <p:spPr>
              <a:xfrm>
                <a:off x="4953328" y="2410967"/>
                <a:ext cx="4110334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113,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,(114,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47E5A44B-0D84-4B91-AA98-41CB9CC7C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28" y="2410967"/>
                <a:ext cx="4110334" cy="307777"/>
              </a:xfrm>
              <a:prstGeom prst="rect">
                <a:avLst/>
              </a:prstGeom>
              <a:blipFill>
                <a:blip r:embed="rId3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矩形 130">
            <a:extLst>
              <a:ext uri="{FF2B5EF4-FFF2-40B4-BE49-F238E27FC236}">
                <a16:creationId xmlns:a16="http://schemas.microsoft.com/office/drawing/2014/main" id="{309B4D82-9C38-4A63-9B8D-F7A73EF6FAA9}"/>
              </a:ext>
            </a:extLst>
          </p:cNvPr>
          <p:cNvSpPr/>
          <p:nvPr/>
        </p:nvSpPr>
        <p:spPr bwMode="auto">
          <a:xfrm>
            <a:off x="413636" y="4484305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A50BEA64-1BFC-43BE-97BC-79D9B5DB17AA}"/>
                  </a:ext>
                </a:extLst>
              </p:cNvPr>
              <p:cNvSpPr/>
              <p:nvPr/>
            </p:nvSpPr>
            <p:spPr>
              <a:xfrm>
                <a:off x="3320853" y="2410967"/>
                <a:ext cx="1578298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,(111,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A50BEA64-1BFC-43BE-97BC-79D9B5DB1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3" y="2410967"/>
                <a:ext cx="1578298" cy="307777"/>
              </a:xfrm>
              <a:prstGeom prst="rect">
                <a:avLst/>
              </a:prstGeom>
              <a:blipFill>
                <a:blip r:embed="rId3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063DB676-7EEE-458D-B772-D927B72508FD}"/>
                  </a:ext>
                </a:extLst>
              </p:cNvPr>
              <p:cNvSpPr/>
              <p:nvPr/>
            </p:nvSpPr>
            <p:spPr>
              <a:xfrm>
                <a:off x="4953328" y="2410967"/>
                <a:ext cx="4110334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{(111,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113,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,(114,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063DB676-7EEE-458D-B772-D927B7250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28" y="2410967"/>
                <a:ext cx="4110334" cy="307777"/>
              </a:xfrm>
              <a:prstGeom prst="rect">
                <a:avLst/>
              </a:prstGeom>
              <a:blipFill>
                <a:blip r:embed="rId3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矩形 155">
            <a:extLst>
              <a:ext uri="{FF2B5EF4-FFF2-40B4-BE49-F238E27FC236}">
                <a16:creationId xmlns:a16="http://schemas.microsoft.com/office/drawing/2014/main" id="{C37F2ACE-B2E1-4914-BEFF-60261660F2B7}"/>
              </a:ext>
            </a:extLst>
          </p:cNvPr>
          <p:cNvSpPr/>
          <p:nvPr/>
        </p:nvSpPr>
        <p:spPr bwMode="auto">
          <a:xfrm>
            <a:off x="413636" y="5594065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3F7A94FE-D53B-4D55-B465-54B412D7485E}"/>
                  </a:ext>
                </a:extLst>
              </p:cNvPr>
              <p:cNvSpPr/>
              <p:nvPr/>
            </p:nvSpPr>
            <p:spPr>
              <a:xfrm>
                <a:off x="3320853" y="2985970"/>
                <a:ext cx="1578298" cy="307777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113,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,(113,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3F7A94FE-D53B-4D55-B465-54B412D74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3" y="2985970"/>
                <a:ext cx="1578298" cy="307777"/>
              </a:xfrm>
              <a:prstGeom prst="rect">
                <a:avLst/>
              </a:prstGeom>
              <a:blipFill>
                <a:blip r:embed="rId4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矩形 157">
            <a:extLst>
              <a:ext uri="{FF2B5EF4-FFF2-40B4-BE49-F238E27FC236}">
                <a16:creationId xmlns:a16="http://schemas.microsoft.com/office/drawing/2014/main" id="{514854D8-F13B-4BB9-828F-163AB1889B5D}"/>
              </a:ext>
            </a:extLst>
          </p:cNvPr>
          <p:cNvSpPr/>
          <p:nvPr/>
        </p:nvSpPr>
        <p:spPr bwMode="auto">
          <a:xfrm>
            <a:off x="413636" y="5301503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0ECD1E5F-46E6-4D37-AB69-FC609A5C0022}"/>
                  </a:ext>
                </a:extLst>
              </p:cNvPr>
              <p:cNvSpPr/>
              <p:nvPr/>
            </p:nvSpPr>
            <p:spPr>
              <a:xfrm>
                <a:off x="3320853" y="2985970"/>
                <a:ext cx="1578298" cy="307777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113,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,(112,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0ECD1E5F-46E6-4D37-AB69-FC609A5C0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3" y="2985970"/>
                <a:ext cx="1578298" cy="307777"/>
              </a:xfrm>
              <a:prstGeom prst="rect">
                <a:avLst/>
              </a:prstGeom>
              <a:blipFill>
                <a:blip r:embed="rId4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349E8AFA-763F-4A7D-9FC1-57722CDB8943}"/>
                  </a:ext>
                </a:extLst>
              </p:cNvPr>
              <p:cNvSpPr/>
              <p:nvPr/>
            </p:nvSpPr>
            <p:spPr>
              <a:xfrm>
                <a:off x="4953328" y="2985970"/>
                <a:ext cx="4110334" cy="307777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{(111,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113,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,(114,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349E8AFA-763F-4A7D-9FC1-57722CDB8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28" y="2985970"/>
                <a:ext cx="4110334" cy="307777"/>
              </a:xfrm>
              <a:prstGeom prst="rect">
                <a:avLst/>
              </a:prstGeom>
              <a:blipFill>
                <a:blip r:embed="rId4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矩形 160">
            <a:extLst>
              <a:ext uri="{FF2B5EF4-FFF2-40B4-BE49-F238E27FC236}">
                <a16:creationId xmlns:a16="http://schemas.microsoft.com/office/drawing/2014/main" id="{F18DE930-DAE5-4A65-8A7F-849E40470FB7}"/>
              </a:ext>
            </a:extLst>
          </p:cNvPr>
          <p:cNvSpPr/>
          <p:nvPr/>
        </p:nvSpPr>
        <p:spPr bwMode="auto">
          <a:xfrm>
            <a:off x="413636" y="6400526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0B93C1D0-796A-4AEE-9FB9-17701D9A7006}"/>
              </a:ext>
            </a:extLst>
          </p:cNvPr>
          <p:cNvSpPr/>
          <p:nvPr/>
        </p:nvSpPr>
        <p:spPr bwMode="auto">
          <a:xfrm>
            <a:off x="413636" y="6092228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91F72B17-E347-440F-8DBA-3F9C3CF64CE1}"/>
                  </a:ext>
                </a:extLst>
              </p:cNvPr>
              <p:cNvSpPr/>
              <p:nvPr/>
            </p:nvSpPr>
            <p:spPr>
              <a:xfrm>
                <a:off x="3320853" y="3498927"/>
                <a:ext cx="1578298" cy="307777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114,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91F72B17-E347-440F-8DBA-3F9C3CF64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3" y="3498927"/>
                <a:ext cx="1578298" cy="307777"/>
              </a:xfrm>
              <a:prstGeom prst="rect">
                <a:avLst/>
              </a:prstGeom>
              <a:blipFill>
                <a:blip r:embed="rId4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37" grpId="0" animBg="1"/>
      <p:bldP spid="155" grpId="0" animBg="1"/>
      <p:bldP spid="155" grpId="1" animBg="1"/>
      <p:bldP spid="77" grpId="0" animBg="1"/>
      <p:bldP spid="78" grpId="0" animBg="1"/>
      <p:bldP spid="78" grpId="1" animBg="1"/>
      <p:bldP spid="79" grpId="0" animBg="1"/>
      <p:bldP spid="80" grpId="0" animBg="1"/>
      <p:bldP spid="81" grpId="0" animBg="1"/>
      <p:bldP spid="81" grpId="1" animBg="1"/>
      <p:bldP spid="83" grpId="0" animBg="1"/>
      <p:bldP spid="84" grpId="0" animBg="1"/>
      <p:bldP spid="85" grpId="0" animBg="1"/>
      <p:bldP spid="85" grpId="1" animBg="1"/>
      <p:bldP spid="87" grpId="0" animBg="1"/>
      <p:bldP spid="88" grpId="0" animBg="1"/>
      <p:bldP spid="95" grpId="0" animBg="1"/>
      <p:bldP spid="95" grpId="1" animBg="1"/>
      <p:bldP spid="96" grpId="0" animBg="1"/>
      <p:bldP spid="97" grpId="0" animBg="1"/>
      <p:bldP spid="98" grpId="0" animBg="1"/>
      <p:bldP spid="98" grpId="1" animBg="1"/>
      <p:bldP spid="99" grpId="0" animBg="1"/>
      <p:bldP spid="99" grpId="1" animBg="1"/>
      <p:bldP spid="101" grpId="0" animBg="1"/>
      <p:bldP spid="101" grpId="1" animBg="1"/>
      <p:bldP spid="104" grpId="0" animBg="1"/>
      <p:bldP spid="113" grpId="0" animBg="1"/>
      <p:bldP spid="122" grpId="0" animBg="1"/>
      <p:bldP spid="122" grpId="1" animBg="1"/>
      <p:bldP spid="123" grpId="0" animBg="1"/>
      <p:bldP spid="124" grpId="0" animBg="1"/>
      <p:bldP spid="125" grpId="0" animBg="1"/>
      <p:bldP spid="125" grpId="1" animBg="1"/>
      <p:bldP spid="126" grpId="0" animBg="1"/>
      <p:bldP spid="127" grpId="0" animBg="1"/>
      <p:bldP spid="128" grpId="0" animBg="1"/>
      <p:bldP spid="128" grpId="1" animBg="1"/>
      <p:bldP spid="129" grpId="0" animBg="1"/>
      <p:bldP spid="130" grpId="0" animBg="1"/>
      <p:bldP spid="131" grpId="0" animBg="1"/>
      <p:bldP spid="131" grpId="1" animBg="1"/>
      <p:bldP spid="132" grpId="0" animBg="1"/>
      <p:bldP spid="133" grpId="0" animBg="1"/>
      <p:bldP spid="156" grpId="0" animBg="1"/>
      <p:bldP spid="156" grpId="1" animBg="1"/>
      <p:bldP spid="157" grpId="0" animBg="1"/>
      <p:bldP spid="158" grpId="0" animBg="1"/>
      <p:bldP spid="158" grpId="1" animBg="1"/>
      <p:bldP spid="159" grpId="0" animBg="1"/>
      <p:bldP spid="160" grpId="0" animBg="1"/>
      <p:bldP spid="161" grpId="0" animBg="1"/>
      <p:bldP spid="161" grpId="1" animBg="1"/>
      <p:bldP spid="162" grpId="0" animBg="1"/>
      <p:bldP spid="162" grpId="1" animBg="1"/>
      <p:bldP spid="16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到达定值分析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3366532"/>
                  </p:ext>
                </p:extLst>
              </p:nvPr>
            </p:nvGraphicFramePr>
            <p:xfrm>
              <a:off x="2771800" y="620688"/>
              <a:ext cx="6335166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45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63678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4174926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23091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925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105,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108,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109,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111,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112,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109,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104,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,(103,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925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,(107,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105,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108,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109,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111,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112,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109,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,(113,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2309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,(111,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{(111,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,(114,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2309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{(111,</m:t>
                                </m:r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,(114,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2309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114,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943248"/>
                  </p:ext>
                </p:extLst>
              </p:nvPr>
            </p:nvGraphicFramePr>
            <p:xfrm>
              <a:off x="2771800" y="620688"/>
              <a:ext cx="6335166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45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63678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4174926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63" t="-60000" r="-1115116" b="-28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42" t="-60000" r="-256506" b="-28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971" t="-60000" r="-730" b="-28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63" t="-158140" r="-1115116" b="-179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42" t="-158140" r="-256506" b="-179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971" t="-158140" r="-730" b="-1790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63" t="-444000" r="-1115116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42" t="-444000" r="-256506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971" t="-444000" r="-730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63" t="-544000" r="-1115116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42" t="-544000" r="-256506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971" t="-544000" r="-730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63" t="-644000" r="-1115116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42" t="-644000" r="-256506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971" t="-644000" r="-730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TextBox 8">
            <a:extLst>
              <a:ext uri="{FF2B5EF4-FFF2-40B4-BE49-F238E27FC236}">
                <a16:creationId xmlns:a16="http://schemas.microsoft.com/office/drawing/2014/main" id="{3BBF9823-1318-4A92-A2A7-DFADC104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461" y="2852936"/>
            <a:ext cx="5029211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求带引用点的活跃变量集合第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/>
              <p:nvPr/>
            </p:nvSpPr>
            <p:spPr>
              <a:xfrm>
                <a:off x="2914462" y="3301021"/>
                <a:ext cx="541341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3301021"/>
                <a:ext cx="5413410" cy="307777"/>
              </a:xfrm>
              <a:prstGeom prst="rect">
                <a:avLst/>
              </a:prstGeom>
              <a:blipFill>
                <a:blip r:embed="rId4"/>
                <a:stretch>
                  <a:fillRect l="-113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/>
              <p:nvPr/>
            </p:nvSpPr>
            <p:spPr>
              <a:xfrm>
                <a:off x="2914462" y="3608798"/>
                <a:ext cx="6194042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={(114,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3608798"/>
                <a:ext cx="6194042" cy="335476"/>
              </a:xfrm>
              <a:prstGeom prst="rect">
                <a:avLst/>
              </a:prstGeom>
              <a:blipFill>
                <a:blip r:embed="rId5"/>
                <a:stretch>
                  <a:fillRect l="-9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20944" y="23916"/>
                <a:ext cx="901555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CN" sz="1600" i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6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{(103,m), (104, n), (106, </a:t>
                </a:r>
                <a:r>
                  <a:rPr lang="en-US" altLang="zh-CN" sz="1600" dirty="0" err="1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(109, </a:t>
                </a:r>
                <a:r>
                  <a:rPr lang="en-US" altLang="zh-CN" sz="1600" dirty="0" err="1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(110, </a:t>
                </a:r>
                <a:r>
                  <a:rPr lang="en-US" altLang="zh-CN" sz="1600" dirty="0" err="1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(113, </a:t>
                </a:r>
                <a:r>
                  <a:rPr lang="en-US" altLang="zh-CN" sz="1600" dirty="0" err="1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(105, j), (107, j), (108, j), (109, j), (111, j), (112, j), (111, a), (113, a), (114, a)}</a:t>
                </a: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" y="23916"/>
                <a:ext cx="9015552" cy="584775"/>
              </a:xfrm>
              <a:prstGeom prst="rect">
                <a:avLst/>
              </a:prstGeom>
              <a:blipFill>
                <a:blip r:embed="rId6"/>
                <a:stretch>
                  <a:fillRect l="-338" t="-4167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/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blipFill>
                <a:blip r:embed="rId9"/>
                <a:stretch>
                  <a:fillRect b="-691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/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B88A7FB-0E08-44B2-8110-242B66CE1BAF}"/>
              </a:ext>
            </a:extLst>
          </p:cNvPr>
          <p:cNvCxnSpPr>
            <a:cxnSpLocks/>
            <a:stCxn id="90" idx="2"/>
            <a:endCxn id="64" idx="0"/>
          </p:cNvCxnSpPr>
          <p:nvPr/>
        </p:nvCxnSpPr>
        <p:spPr>
          <a:xfrm>
            <a:off x="1475182" y="2932542"/>
            <a:ext cx="0" cy="204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/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  <a:blipFill>
                <a:blip r:embed="rId11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/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/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  <a:blipFill>
                <a:blip r:embed="rId1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/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</a:rPr>
                  <a:t>104.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blipFill>
                <a:blip r:embed="rId14"/>
                <a:stretch>
                  <a:fillRect l="-2273" b="-375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3113A2F3-7A3C-4608-BB65-709B8B1D8327}"/>
              </a:ext>
            </a:extLst>
          </p:cNvPr>
          <p:cNvCxnSpPr>
            <a:cxnSpLocks/>
            <a:stCxn id="93" idx="2"/>
            <a:endCxn id="106" idx="0"/>
          </p:cNvCxnSpPr>
          <p:nvPr/>
        </p:nvCxnSpPr>
        <p:spPr>
          <a:xfrm>
            <a:off x="1475182" y="5888107"/>
            <a:ext cx="0" cy="213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11923853-BD3A-49F1-9007-20866F4BE753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1475182" y="4275951"/>
            <a:ext cx="0" cy="2044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/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blipFill>
                <a:blip r:embed="rId15"/>
                <a:stretch>
                  <a:fillRect b="-970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/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  <a:blipFill>
                <a:blip r:embed="rId16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E368B05-4C5D-4885-984B-0DBE31060AC6}"/>
              </a:ext>
            </a:extLst>
          </p:cNvPr>
          <p:cNvCxnSpPr>
            <a:cxnSpLocks/>
            <a:stCxn id="66" idx="2"/>
            <a:endCxn id="93" idx="0"/>
          </p:cNvCxnSpPr>
          <p:nvPr/>
        </p:nvCxnSpPr>
        <p:spPr>
          <a:xfrm>
            <a:off x="1475182" y="5049864"/>
            <a:ext cx="0" cy="221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09BDE0DC-5D70-46C1-BE51-3D77B2261EF2}"/>
              </a:ext>
            </a:extLst>
          </p:cNvPr>
          <p:cNvCxnSpPr>
            <a:cxnSpLocks/>
            <a:stCxn id="64" idx="3"/>
            <a:endCxn id="93" idx="3"/>
          </p:cNvCxnSpPr>
          <p:nvPr/>
        </p:nvCxnSpPr>
        <p:spPr>
          <a:xfrm>
            <a:off x="2543076" y="3706453"/>
            <a:ext cx="12700" cy="187335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FEC6E69F-EE8C-4691-99B2-32C0277809C5}"/>
              </a:ext>
            </a:extLst>
          </p:cNvPr>
          <p:cNvCxnSpPr>
            <a:cxnSpLocks/>
            <a:stCxn id="93" idx="1"/>
            <a:endCxn id="64" idx="1"/>
          </p:cNvCxnSpPr>
          <p:nvPr/>
        </p:nvCxnSpPr>
        <p:spPr>
          <a:xfrm rot="10800000">
            <a:off x="407287" y="3706453"/>
            <a:ext cx="12700" cy="1873356"/>
          </a:xfrm>
          <a:prstGeom prst="bentConnector3">
            <a:avLst>
              <a:gd name="adj1" fmla="val 2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/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blipFill>
                <a:blip r:embed="rId17"/>
                <a:stretch>
                  <a:fillRect b="-1068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/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  <a:blipFill>
                <a:blip r:embed="rId18"/>
                <a:stretch>
                  <a:fillRect r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86A62E1-85B5-4AD9-87A5-53A2E5C20FA8}"/>
                  </a:ext>
                </a:extLst>
              </p:cNvPr>
              <p:cNvSpPr/>
              <p:nvPr/>
            </p:nvSpPr>
            <p:spPr>
              <a:xfrm>
                <a:off x="2914462" y="3944274"/>
                <a:ext cx="61940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={(114,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86A62E1-85B5-4AD9-87A5-53A2E5C20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3944274"/>
                <a:ext cx="6194042" cy="307777"/>
              </a:xfrm>
              <a:prstGeom prst="rect">
                <a:avLst/>
              </a:prstGeom>
              <a:blipFill>
                <a:blip r:embed="rId19"/>
                <a:stretch>
                  <a:fillRect l="-9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454021A-E5A4-420C-90D2-DB683A5D7C56}"/>
                  </a:ext>
                </a:extLst>
              </p:cNvPr>
              <p:cNvSpPr/>
              <p:nvPr/>
            </p:nvSpPr>
            <p:spPr>
              <a:xfrm>
                <a:off x="2914462" y="4252051"/>
                <a:ext cx="6194042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113,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,(112,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454021A-E5A4-420C-90D2-DB683A5D7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4252051"/>
                <a:ext cx="6194042" cy="335476"/>
              </a:xfrm>
              <a:prstGeom prst="rect">
                <a:avLst/>
              </a:prstGeom>
              <a:blipFill>
                <a:blip r:embed="rId20"/>
                <a:stretch>
                  <a:fillRect l="-9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F9413B-340B-4C64-9D88-7480AE93D1E5}"/>
                  </a:ext>
                </a:extLst>
              </p:cNvPr>
              <p:cNvSpPr/>
              <p:nvPr/>
            </p:nvSpPr>
            <p:spPr>
              <a:xfrm>
                <a:off x="2914462" y="4587527"/>
                <a:ext cx="61940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113,</m:t>
                        </m:r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,(112,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F9413B-340B-4C64-9D88-7480AE93D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4587527"/>
                <a:ext cx="6194042" cy="307777"/>
              </a:xfrm>
              <a:prstGeom prst="rect">
                <a:avLst/>
              </a:prstGeom>
              <a:blipFill>
                <a:blip r:embed="rId21"/>
                <a:stretch>
                  <a:fillRect l="-9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5CFB6F6-383F-42E0-BB25-554CF5BF786C}"/>
                  </a:ext>
                </a:extLst>
              </p:cNvPr>
              <p:cNvSpPr/>
              <p:nvPr/>
            </p:nvSpPr>
            <p:spPr>
              <a:xfrm>
                <a:off x="2914462" y="4895304"/>
                <a:ext cx="6194042" cy="550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110,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111,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113,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altLang="zh-CN" sz="14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66700"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(112,</m:t>
                      </m:r>
                      <m:r>
                        <a:rPr lang="en-US" altLang="zh-CN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5CFB6F6-383F-42E0-BB25-554CF5BF7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4895304"/>
                <a:ext cx="6194042" cy="550920"/>
              </a:xfrm>
              <a:prstGeom prst="rect">
                <a:avLst/>
              </a:prstGeom>
              <a:blipFill>
                <a:blip r:embed="rId22"/>
                <a:stretch>
                  <a:fillRect l="-9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8A0FA55-B6FF-431B-A7F8-1F521227A58F}"/>
                  </a:ext>
                </a:extLst>
              </p:cNvPr>
              <p:cNvSpPr/>
              <p:nvPr/>
            </p:nvSpPr>
            <p:spPr>
              <a:xfrm>
                <a:off x="2914462" y="5446224"/>
                <a:ext cx="61940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110,</m:t>
                        </m:r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111,</m:t>
                        </m:r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113,</m:t>
                        </m:r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,(112,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8A0FA55-B6FF-431B-A7F8-1F521227A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5446224"/>
                <a:ext cx="6194042" cy="307777"/>
              </a:xfrm>
              <a:prstGeom prst="rect">
                <a:avLst/>
              </a:prstGeom>
              <a:blipFill>
                <a:blip r:embed="rId23"/>
                <a:stretch>
                  <a:fillRect l="-9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D346548-C27F-4310-AB6E-3C464A19089D}"/>
                  </a:ext>
                </a:extLst>
              </p:cNvPr>
              <p:cNvSpPr/>
              <p:nvPr/>
            </p:nvSpPr>
            <p:spPr>
              <a:xfrm>
                <a:off x="2914462" y="5754001"/>
                <a:ext cx="6194042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106,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,(107,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D346548-C27F-4310-AB6E-3C464A190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5754001"/>
                <a:ext cx="6194042" cy="335476"/>
              </a:xfrm>
              <a:prstGeom prst="rect">
                <a:avLst/>
              </a:prstGeom>
              <a:blipFill>
                <a:blip r:embed="rId24"/>
                <a:stretch>
                  <a:fillRect l="-9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0A62BAF-5154-4C42-9AC5-4665309CC209}"/>
                  </a:ext>
                </a:extLst>
              </p:cNvPr>
              <p:cNvSpPr/>
              <p:nvPr/>
            </p:nvSpPr>
            <p:spPr>
              <a:xfrm>
                <a:off x="2914462" y="6089477"/>
                <a:ext cx="61940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106,</m:t>
                        </m:r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,(107,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0A62BAF-5154-4C42-9AC5-4665309CC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6089477"/>
                <a:ext cx="6194042" cy="307777"/>
              </a:xfrm>
              <a:prstGeom prst="rect">
                <a:avLst/>
              </a:prstGeom>
              <a:blipFill>
                <a:blip r:embed="rId25"/>
                <a:stretch>
                  <a:fillRect l="-9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199F5A3-6408-4B62-98D5-A63FF502873D}"/>
                  </a:ext>
                </a:extLst>
              </p:cNvPr>
              <p:cNvSpPr/>
              <p:nvPr/>
            </p:nvSpPr>
            <p:spPr>
              <a:xfrm>
                <a:off x="2914462" y="6397254"/>
                <a:ext cx="6194042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=∅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199F5A3-6408-4B62-98D5-A63FF5028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62" y="6397254"/>
                <a:ext cx="6194042" cy="335476"/>
              </a:xfrm>
              <a:prstGeom prst="rect">
                <a:avLst/>
              </a:prstGeom>
              <a:blipFill>
                <a:blip r:embed="rId26"/>
                <a:stretch>
                  <a:fillRect l="-9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4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带引用点的活跃变量分析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BEA71865-91F0-4E88-8030-82D0C6F66E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342720"/>
                  </p:ext>
                </p:extLst>
              </p:nvPr>
            </p:nvGraphicFramePr>
            <p:xfrm>
              <a:off x="118792" y="620688"/>
              <a:ext cx="5317303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75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46440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3504146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23091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925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105,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108,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109,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111,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112,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109,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104,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,(103,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925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,(107,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105,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108,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109,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111,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112,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109,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,(113,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2309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,(111,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{(111,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,(114,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2309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{(111,</m:t>
                                </m:r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,(114,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2309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114,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BEA71865-91F0-4E88-8030-82D0C6F66E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342720"/>
                  </p:ext>
                </p:extLst>
              </p:nvPr>
            </p:nvGraphicFramePr>
            <p:xfrm>
              <a:off x="118792" y="620688"/>
              <a:ext cx="5317303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75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46440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3504146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54" t="-42500" r="-143859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066" t="-42500" r="-24024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000" t="-42500" r="-69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54" t="-198837" r="-1438596" b="-179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066" t="-198837" r="-240249" b="-179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000" t="-198837" r="-696" b="-1790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54" t="-514000" r="-1438596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066" t="-514000" r="-240249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000" t="-514000" r="-696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54" t="-614000" r="-1438596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066" t="-614000" r="-240249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000" t="-614000" r="-696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54" t="-714000" r="-1438596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066" t="-714000" r="-240249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000" t="-714000" r="-696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5ADCE500-815B-4BC1-A069-541444B6A0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5467109"/>
                  </p:ext>
                </p:extLst>
              </p:nvPr>
            </p:nvGraphicFramePr>
            <p:xfrm>
              <a:off x="5508105" y="609052"/>
              <a:ext cx="3600399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021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24791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692587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282124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283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,(107,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111,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 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111,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 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 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{(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114,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114,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5ADCE500-815B-4BC1-A069-541444B6A0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5467109"/>
                  </p:ext>
                </p:extLst>
              </p:nvPr>
            </p:nvGraphicFramePr>
            <p:xfrm>
              <a:off x="5508105" y="609052"/>
              <a:ext cx="3600399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021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24791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692587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87" t="-102000" r="-846032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5498" t="-102000" r="-112351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3309" t="-102000" r="-1439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87" t="-117442" r="-846032" b="-219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5498" t="-117442" r="-112351" b="-219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3309" t="-117442" r="-1439" b="-2197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87" t="-220000" r="-846032" b="-12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5498" t="-220000" r="-112351" b="-12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3309" t="-220000" r="-1439" b="-12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87" t="-544000" r="-846032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5498" t="-544000" r="-112351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3309" t="-544000" r="-143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87" t="-644000" r="-846032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5498" t="-644000" r="-112351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3309" t="-644000" r="-143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8">
            <a:extLst>
              <a:ext uri="{FF2B5EF4-FFF2-40B4-BE49-F238E27FC236}">
                <a16:creationId xmlns:a16="http://schemas.microsoft.com/office/drawing/2014/main" id="{22615067-E033-40C9-9218-9D51FB4C9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59" y="3167885"/>
            <a:ext cx="5029211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求带引用点的活跃变量集合第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B57B9C-4677-4012-8741-2D2A6C859736}"/>
                  </a:ext>
                </a:extLst>
              </p:cNvPr>
              <p:cNvSpPr/>
              <p:nvPr/>
            </p:nvSpPr>
            <p:spPr>
              <a:xfrm>
                <a:off x="611560" y="3626600"/>
                <a:ext cx="61940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106,</m:t>
                        </m:r>
                        <m:r>
                          <a:rPr lang="zh-CN" alt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107,</m:t>
                        </m:r>
                        <m:r>
                          <a:rPr lang="zh-CN" alt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,(114,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B57B9C-4677-4012-8741-2D2A6C859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26600"/>
                <a:ext cx="6194042" cy="307777"/>
              </a:xfrm>
              <a:prstGeom prst="rect">
                <a:avLst/>
              </a:prstGeom>
              <a:blipFill>
                <a:blip r:embed="rId5"/>
                <a:stretch>
                  <a:fillRect l="-9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7291C6D-2FA0-41FD-98F4-7B25B57EA8C5}"/>
                  </a:ext>
                </a:extLst>
              </p:cNvPr>
              <p:cNvSpPr/>
              <p:nvPr/>
            </p:nvSpPr>
            <p:spPr>
              <a:xfrm>
                <a:off x="611560" y="3934377"/>
                <a:ext cx="6912768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106,</m:t>
                        </m:r>
                        <m:r>
                          <a:rPr lang="zh-CN" alt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107,</m:t>
                        </m:r>
                        <m:r>
                          <a:rPr lang="zh-CN" alt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113,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,(112,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7291C6D-2FA0-41FD-98F4-7B25B57EA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934377"/>
                <a:ext cx="6912768" cy="335476"/>
              </a:xfrm>
              <a:prstGeom prst="rect">
                <a:avLst/>
              </a:prstGeom>
              <a:blipFill>
                <a:blip r:embed="rId6"/>
                <a:stretch>
                  <a:fillRect l="-8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D6BACB2-A4B4-466D-BC7B-AA2DA050DC56}"/>
                  </a:ext>
                </a:extLst>
              </p:cNvPr>
              <p:cNvSpPr/>
              <p:nvPr/>
            </p:nvSpPr>
            <p:spPr>
              <a:xfrm>
                <a:off x="611560" y="4269853"/>
                <a:ext cx="61940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106,</m:t>
                        </m:r>
                        <m:r>
                          <a:rPr lang="zh-CN" alt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107,</m:t>
                        </m:r>
                        <m:r>
                          <a:rPr lang="zh-CN" alt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113,</m:t>
                        </m:r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,(112,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D6BACB2-A4B4-466D-BC7B-AA2DA050D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269853"/>
                <a:ext cx="6194042" cy="307777"/>
              </a:xfrm>
              <a:prstGeom prst="rect">
                <a:avLst/>
              </a:prstGeom>
              <a:blipFill>
                <a:blip r:embed="rId7"/>
                <a:stretch>
                  <a:fillRect l="-9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4A53EFD-2C46-4987-840E-B33BFF371B3E}"/>
                  </a:ext>
                </a:extLst>
              </p:cNvPr>
              <p:cNvSpPr/>
              <p:nvPr/>
            </p:nvSpPr>
            <p:spPr>
              <a:xfrm>
                <a:off x="611560" y="4577630"/>
                <a:ext cx="8208912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106,</m:t>
                        </m:r>
                        <m:r>
                          <a:rPr lang="zh-CN" alt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107,</m:t>
                        </m:r>
                        <m:r>
                          <a:rPr lang="zh-CN" alt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110,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111,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113,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,(112,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4A53EFD-2C46-4987-840E-B33BFF371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577630"/>
                <a:ext cx="8208912" cy="335476"/>
              </a:xfrm>
              <a:prstGeom prst="rect">
                <a:avLst/>
              </a:prstGeom>
              <a:blipFill>
                <a:blip r:embed="rId8"/>
                <a:stretch>
                  <a:fillRect l="-74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F6F53BC-BB5D-4563-8A42-C9BDC8C8B83D}"/>
                  </a:ext>
                </a:extLst>
              </p:cNvPr>
              <p:cNvSpPr/>
              <p:nvPr/>
            </p:nvSpPr>
            <p:spPr>
              <a:xfrm>
                <a:off x="611560" y="4913106"/>
                <a:ext cx="79208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106,</m:t>
                        </m:r>
                        <m:r>
                          <a:rPr lang="zh-CN" alt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107,</m:t>
                        </m:r>
                        <m:r>
                          <a:rPr lang="zh-CN" alt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110,</m:t>
                        </m:r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111,</m:t>
                        </m:r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113,</m:t>
                        </m:r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,(112,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F6F53BC-BB5D-4563-8A42-C9BDC8C8B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913106"/>
                <a:ext cx="7920880" cy="307777"/>
              </a:xfrm>
              <a:prstGeom prst="rect">
                <a:avLst/>
              </a:prstGeom>
              <a:blipFill>
                <a:blip r:embed="rId9"/>
                <a:stretch>
                  <a:fillRect l="-7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9FB33B-7395-4EA8-994E-A0F4F022833E}"/>
                  </a:ext>
                </a:extLst>
              </p:cNvPr>
              <p:cNvSpPr/>
              <p:nvPr/>
            </p:nvSpPr>
            <p:spPr>
              <a:xfrm>
                <a:off x="611560" y="5220883"/>
                <a:ext cx="6194042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106,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,(107,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9FB33B-7395-4EA8-994E-A0F4F0228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220883"/>
                <a:ext cx="6194042" cy="335476"/>
              </a:xfrm>
              <a:prstGeom prst="rect">
                <a:avLst/>
              </a:prstGeom>
              <a:blipFill>
                <a:blip r:embed="rId10"/>
                <a:stretch>
                  <a:fillRect l="-9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58E0929-AF38-48AC-987B-BB66BE1B72BF}"/>
                  </a:ext>
                </a:extLst>
              </p:cNvPr>
              <p:cNvSpPr/>
              <p:nvPr/>
            </p:nvSpPr>
            <p:spPr>
              <a:xfrm>
                <a:off x="611560" y="5556359"/>
                <a:ext cx="61940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106,</m:t>
                        </m:r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,(107,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58E0929-AF38-48AC-987B-BB66BE1B7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556359"/>
                <a:ext cx="6194042" cy="307777"/>
              </a:xfrm>
              <a:prstGeom prst="rect">
                <a:avLst/>
              </a:prstGeom>
              <a:blipFill>
                <a:blip r:embed="rId11"/>
                <a:stretch>
                  <a:fillRect l="-9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4E96E2A-7397-49AA-8102-961FE4B19995}"/>
                  </a:ext>
                </a:extLst>
              </p:cNvPr>
              <p:cNvSpPr/>
              <p:nvPr/>
            </p:nvSpPr>
            <p:spPr>
              <a:xfrm>
                <a:off x="611560" y="5864136"/>
                <a:ext cx="6194042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=∅</m:t>
                    </m:r>
                  </m:oMath>
                </a14:m>
                <a:endParaRPr lang="en-US" altLang="zh-CN" sz="14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4E96E2A-7397-49AA-8102-961FE4B19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864136"/>
                <a:ext cx="6194042" cy="335476"/>
              </a:xfrm>
              <a:prstGeom prst="rect">
                <a:avLst/>
              </a:prstGeom>
              <a:blipFill>
                <a:blip r:embed="rId12"/>
                <a:stretch>
                  <a:fillRect l="-9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56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带引用点的活跃变量分析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/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blipFill>
                <a:blip r:embed="rId9"/>
                <a:stretch>
                  <a:fillRect b="-691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/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B88A7FB-0E08-44B2-8110-242B66CE1BAF}"/>
              </a:ext>
            </a:extLst>
          </p:cNvPr>
          <p:cNvCxnSpPr>
            <a:cxnSpLocks/>
            <a:stCxn id="90" idx="2"/>
            <a:endCxn id="64" idx="0"/>
          </p:cNvCxnSpPr>
          <p:nvPr/>
        </p:nvCxnSpPr>
        <p:spPr>
          <a:xfrm>
            <a:off x="1475182" y="2932542"/>
            <a:ext cx="0" cy="204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/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  <a:blipFill>
                <a:blip r:embed="rId11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/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/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  <a:blipFill>
                <a:blip r:embed="rId1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/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</a:rPr>
                  <a:t>104.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blipFill>
                <a:blip r:embed="rId14"/>
                <a:stretch>
                  <a:fillRect l="-2273" b="-375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3113A2F3-7A3C-4608-BB65-709B8B1D8327}"/>
              </a:ext>
            </a:extLst>
          </p:cNvPr>
          <p:cNvCxnSpPr>
            <a:cxnSpLocks/>
            <a:stCxn id="93" idx="2"/>
            <a:endCxn id="106" idx="0"/>
          </p:cNvCxnSpPr>
          <p:nvPr/>
        </p:nvCxnSpPr>
        <p:spPr>
          <a:xfrm>
            <a:off x="1475182" y="5888107"/>
            <a:ext cx="0" cy="213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11923853-BD3A-49F1-9007-20866F4BE753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1475182" y="4275951"/>
            <a:ext cx="0" cy="2044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/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blipFill>
                <a:blip r:embed="rId15"/>
                <a:stretch>
                  <a:fillRect b="-970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/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  <a:blipFill>
                <a:blip r:embed="rId16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E368B05-4C5D-4885-984B-0DBE31060AC6}"/>
              </a:ext>
            </a:extLst>
          </p:cNvPr>
          <p:cNvCxnSpPr>
            <a:cxnSpLocks/>
            <a:stCxn id="66" idx="2"/>
            <a:endCxn id="93" idx="0"/>
          </p:cNvCxnSpPr>
          <p:nvPr/>
        </p:nvCxnSpPr>
        <p:spPr>
          <a:xfrm>
            <a:off x="1475182" y="5049864"/>
            <a:ext cx="0" cy="221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09BDE0DC-5D70-46C1-BE51-3D77B2261EF2}"/>
              </a:ext>
            </a:extLst>
          </p:cNvPr>
          <p:cNvCxnSpPr>
            <a:cxnSpLocks/>
            <a:stCxn id="64" idx="3"/>
            <a:endCxn id="93" idx="3"/>
          </p:cNvCxnSpPr>
          <p:nvPr/>
        </p:nvCxnSpPr>
        <p:spPr>
          <a:xfrm>
            <a:off x="2543076" y="3706453"/>
            <a:ext cx="12700" cy="187335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FEC6E69F-EE8C-4691-99B2-32C0277809C5}"/>
              </a:ext>
            </a:extLst>
          </p:cNvPr>
          <p:cNvCxnSpPr>
            <a:cxnSpLocks/>
            <a:stCxn id="93" idx="1"/>
            <a:endCxn id="64" idx="1"/>
          </p:cNvCxnSpPr>
          <p:nvPr/>
        </p:nvCxnSpPr>
        <p:spPr>
          <a:xfrm rot="10800000">
            <a:off x="407287" y="3706453"/>
            <a:ext cx="12700" cy="1873356"/>
          </a:xfrm>
          <a:prstGeom prst="bentConnector3">
            <a:avLst>
              <a:gd name="adj1" fmla="val 2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/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blipFill>
                <a:blip r:embed="rId17"/>
                <a:stretch>
                  <a:fillRect b="-1068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/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  <a:blipFill>
                <a:blip r:embed="rId18"/>
                <a:stretch>
                  <a:fillRect r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表格 32">
                <a:extLst>
                  <a:ext uri="{FF2B5EF4-FFF2-40B4-BE49-F238E27FC236}">
                    <a16:creationId xmlns:a16="http://schemas.microsoft.com/office/drawing/2014/main" id="{B8CEC40A-09AD-436A-9B45-BB9E024960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9402254"/>
                  </p:ext>
                </p:extLst>
              </p:nvPr>
            </p:nvGraphicFramePr>
            <p:xfrm>
              <a:off x="2699796" y="1238126"/>
              <a:ext cx="6264687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3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302433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282124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283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,(107,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111,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 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111,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 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 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114,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114,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表格 32">
                <a:extLst>
                  <a:ext uri="{FF2B5EF4-FFF2-40B4-BE49-F238E27FC236}">
                    <a16:creationId xmlns:a16="http://schemas.microsoft.com/office/drawing/2014/main" id="{B8CEC40A-09AD-436A-9B45-BB9E024960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9402254"/>
                  </p:ext>
                </p:extLst>
              </p:nvPr>
            </p:nvGraphicFramePr>
            <p:xfrm>
              <a:off x="2699796" y="1238126"/>
              <a:ext cx="6264687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3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302433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695" t="-104000" r="-1650847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2685" t="-104000" r="-10592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7243" t="-104000" r="-805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695" t="-118605" r="-1650847" b="-219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2685" t="-118605" r="-105920" b="-219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7243" t="-118605" r="-805" b="-2197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695" t="-221176" r="-1650847" b="-12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2685" t="-221176" r="-105920" b="-12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7243" t="-221176" r="-805" b="-12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695" t="-546000" r="-1650847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2685" t="-546000" r="-105920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7243" t="-546000" r="-805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695" t="-646000" r="-1650847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2685" t="-646000" r="-105920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7243" t="-646000" r="-805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246321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149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2452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流图构造算法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2AA80F-A377-4562-9969-279E5745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9" y="1700808"/>
            <a:ext cx="8343961" cy="40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856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引用链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1422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：一个变量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出发能到达的全部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组成的集合，称为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在定值点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Definition-Use Chains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），简称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DU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1422762"/>
              </a:xfrm>
              <a:prstGeom prst="rect">
                <a:avLst/>
              </a:prstGeom>
              <a:blipFill>
                <a:blip r:embed="rId3"/>
                <a:stretch>
                  <a:fillRect l="-619" r="-757" b="-64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E3E1F4F-ED2D-438E-9685-83B55245546B}"/>
                  </a:ext>
                </a:extLst>
              </p:cNvPr>
              <p:cNvSpPr/>
              <p:nvPr/>
            </p:nvSpPr>
            <p:spPr bwMode="auto">
              <a:xfrm>
                <a:off x="959184" y="3500902"/>
                <a:ext cx="1520646" cy="148342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v.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−,−,−,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E3E1F4F-ED2D-438E-9685-83B552455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9184" y="3500902"/>
                <a:ext cx="1520646" cy="1483422"/>
              </a:xfrm>
              <a:prstGeom prst="rect">
                <a:avLst/>
              </a:prstGeom>
              <a:blipFill>
                <a:blip r:embed="rId4"/>
                <a:stretch>
                  <a:fillRect l="-277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DE5D06-59BB-499F-8E99-A915336896EC}"/>
                  </a:ext>
                </a:extLst>
              </p:cNvPr>
              <p:cNvSpPr/>
              <p:nvPr/>
            </p:nvSpPr>
            <p:spPr>
              <a:xfrm>
                <a:off x="877231" y="310752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DE5D06-59BB-499F-8E99-A91533689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31" y="3107525"/>
                <a:ext cx="351680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74A3ED6-4F42-48E3-8318-419F348DE98D}"/>
                  </a:ext>
                </a:extLst>
              </p:cNvPr>
              <p:cNvSpPr/>
              <p:nvPr/>
            </p:nvSpPr>
            <p:spPr>
              <a:xfrm>
                <a:off x="1331640" y="5032417"/>
                <a:ext cx="11481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𝑜𝑢𝑡𝐿𝑣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74A3ED6-4F42-48E3-8318-419F348DE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032417"/>
                <a:ext cx="1148190" cy="369332"/>
              </a:xfrm>
              <a:prstGeom prst="rect">
                <a:avLst/>
              </a:prstGeom>
              <a:blipFill>
                <a:blip r:embed="rId6"/>
                <a:stretch>
                  <a:fillRect r="-4762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2B0EF4F-19EB-4D25-ADF4-9FF27D7B590A}"/>
                  </a:ext>
                </a:extLst>
              </p:cNvPr>
              <p:cNvSpPr/>
              <p:nvPr/>
            </p:nvSpPr>
            <p:spPr bwMode="auto">
              <a:xfrm>
                <a:off x="3779912" y="3057803"/>
                <a:ext cx="1520646" cy="19265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v.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−,−,−,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2B0EF4F-19EB-4D25-ADF4-9FF27D7B5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3057803"/>
                <a:ext cx="1520646" cy="1926521"/>
              </a:xfrm>
              <a:prstGeom prst="rect">
                <a:avLst/>
              </a:prstGeom>
              <a:blipFill>
                <a:blip r:embed="rId7"/>
                <a:stretch>
                  <a:fillRect l="-277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A8068C8-86AE-4488-A5DA-8B27D4DDA76F}"/>
                  </a:ext>
                </a:extLst>
              </p:cNvPr>
              <p:cNvSpPr/>
              <p:nvPr/>
            </p:nvSpPr>
            <p:spPr>
              <a:xfrm>
                <a:off x="3723425" y="2667021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A8068C8-86AE-4488-A5DA-8B27D4DDA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425" y="2667021"/>
                <a:ext cx="351680" cy="369332"/>
              </a:xfrm>
              <a:prstGeom prst="rect">
                <a:avLst/>
              </a:prstGeom>
              <a:blipFill>
                <a:blip r:embed="rId8"/>
                <a:stretch>
                  <a:fillRect r="-1754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BF8361A-7F11-4A2C-9A64-5EC3516CAC68}"/>
                  </a:ext>
                </a:extLst>
              </p:cNvPr>
              <p:cNvSpPr/>
              <p:nvPr/>
            </p:nvSpPr>
            <p:spPr>
              <a:xfrm>
                <a:off x="4152368" y="5032417"/>
                <a:ext cx="11481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𝑜𝑢𝑡𝐿𝑣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BF8361A-7F11-4A2C-9A64-5EC3516CA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368" y="5032417"/>
                <a:ext cx="1148190" cy="369332"/>
              </a:xfrm>
              <a:prstGeom prst="rect">
                <a:avLst/>
              </a:prstGeom>
              <a:blipFill>
                <a:blip r:embed="rId9"/>
                <a:stretch>
                  <a:fillRect r="-4762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97003AD-E340-4DD4-B036-32455D029F49}"/>
                  </a:ext>
                </a:extLst>
              </p:cNvPr>
              <p:cNvSpPr/>
              <p:nvPr/>
            </p:nvSpPr>
            <p:spPr bwMode="auto">
              <a:xfrm>
                <a:off x="6516216" y="3060177"/>
                <a:ext cx="1520646" cy="192731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−,−,−,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v.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97003AD-E340-4DD4-B036-32455D029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6216" y="3060177"/>
                <a:ext cx="1520646" cy="1927310"/>
              </a:xfrm>
              <a:prstGeom prst="rect">
                <a:avLst/>
              </a:prstGeom>
              <a:blipFill>
                <a:blip r:embed="rId10"/>
                <a:stretch>
                  <a:fillRect l="-318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D0321CE-38E0-46D3-AD29-8FC5199A002C}"/>
                  </a:ext>
                </a:extLst>
              </p:cNvPr>
              <p:cNvSpPr/>
              <p:nvPr/>
            </p:nvSpPr>
            <p:spPr>
              <a:xfrm>
                <a:off x="6499590" y="2669217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D0321CE-38E0-46D3-AD29-8FC5199A0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590" y="2669217"/>
                <a:ext cx="351680" cy="369332"/>
              </a:xfrm>
              <a:prstGeom prst="rect">
                <a:avLst/>
              </a:prstGeom>
              <a:blipFill>
                <a:blip r:embed="rId11"/>
                <a:stretch>
                  <a:fillRect r="-1724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6A61E37-4618-46C4-BD83-5FE5A2582F51}"/>
                  </a:ext>
                </a:extLst>
              </p:cNvPr>
              <p:cNvSpPr/>
              <p:nvPr/>
            </p:nvSpPr>
            <p:spPr>
              <a:xfrm>
                <a:off x="6888672" y="5034613"/>
                <a:ext cx="11481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𝑜𝑢𝑡𝐿𝑣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6A61E37-4618-46C4-BD83-5FE5A2582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72" y="5034613"/>
                <a:ext cx="1148190" cy="369332"/>
              </a:xfrm>
              <a:prstGeom prst="rect">
                <a:avLst/>
              </a:prstGeom>
              <a:blipFill>
                <a:blip r:embed="rId12"/>
                <a:stretch>
                  <a:fillRect r="-5319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7971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引用链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4D39DC-5401-4D59-9264-AABE0383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97" y="210156"/>
            <a:ext cx="7601006" cy="65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53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/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EA286F-E76B-4A8E-A9F6-D93CFF962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3136955"/>
                <a:ext cx="2135789" cy="1138996"/>
              </a:xfrm>
              <a:prstGeom prst="rect">
                <a:avLst/>
              </a:prstGeom>
              <a:blipFill>
                <a:blip r:embed="rId9"/>
                <a:stretch>
                  <a:fillRect b="-691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/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3DDD46F-F57A-4375-9954-4D7278169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4480366"/>
                <a:ext cx="2135789" cy="569498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B88A7FB-0E08-44B2-8110-242B66CE1BAF}"/>
              </a:ext>
            </a:extLst>
          </p:cNvPr>
          <p:cNvCxnSpPr>
            <a:cxnSpLocks/>
            <a:stCxn id="90" idx="2"/>
            <a:endCxn id="64" idx="0"/>
          </p:cNvCxnSpPr>
          <p:nvPr/>
        </p:nvCxnSpPr>
        <p:spPr>
          <a:xfrm>
            <a:off x="1475182" y="2932542"/>
            <a:ext cx="0" cy="204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/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BE3552D-B987-4E75-9D96-553553217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1157022"/>
                <a:ext cx="351680" cy="369332"/>
              </a:xfrm>
              <a:prstGeom prst="rect">
                <a:avLst/>
              </a:prstGeom>
              <a:blipFill>
                <a:blip r:embed="rId11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/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BC8DE70-96E7-431D-A786-89AEAC3BA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" y="3136955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/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BFA2946-D8C9-430F-9357-C8B8BC03A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" y="4397370"/>
                <a:ext cx="351680" cy="369332"/>
              </a:xfrm>
              <a:prstGeom prst="rect">
                <a:avLst/>
              </a:prstGeom>
              <a:blipFill>
                <a:blip r:embed="rId1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/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</a:rPr>
                  <a:t>104.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8983F8-20D6-4CCA-B20B-0236DF97D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1157022"/>
                <a:ext cx="2135789" cy="1775520"/>
              </a:xfrm>
              <a:prstGeom prst="rect">
                <a:avLst/>
              </a:prstGeom>
              <a:blipFill>
                <a:blip r:embed="rId14"/>
                <a:stretch>
                  <a:fillRect l="-2273" b="-375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3113A2F3-7A3C-4608-BB65-709B8B1D8327}"/>
              </a:ext>
            </a:extLst>
          </p:cNvPr>
          <p:cNvCxnSpPr>
            <a:cxnSpLocks/>
            <a:stCxn id="93" idx="2"/>
            <a:endCxn id="106" idx="0"/>
          </p:cNvCxnSpPr>
          <p:nvPr/>
        </p:nvCxnSpPr>
        <p:spPr>
          <a:xfrm>
            <a:off x="1475182" y="5888107"/>
            <a:ext cx="0" cy="213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11923853-BD3A-49F1-9007-20866F4BE753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1475182" y="4275951"/>
            <a:ext cx="0" cy="2044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/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4FA66BE-F24C-4968-8B86-9DD01D189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5271510"/>
                <a:ext cx="2135789" cy="616597"/>
              </a:xfrm>
              <a:prstGeom prst="rect">
                <a:avLst/>
              </a:prstGeom>
              <a:blipFill>
                <a:blip r:embed="rId15"/>
                <a:stretch>
                  <a:fillRect b="-970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/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B1482DF-F291-4E2C-B289-6CA8C54739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" y="5201685"/>
                <a:ext cx="351680" cy="369332"/>
              </a:xfrm>
              <a:prstGeom prst="rect">
                <a:avLst/>
              </a:prstGeom>
              <a:blipFill>
                <a:blip r:embed="rId16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E368B05-4C5D-4885-984B-0DBE31060AC6}"/>
              </a:ext>
            </a:extLst>
          </p:cNvPr>
          <p:cNvCxnSpPr>
            <a:cxnSpLocks/>
            <a:stCxn id="66" idx="2"/>
            <a:endCxn id="93" idx="0"/>
          </p:cNvCxnSpPr>
          <p:nvPr/>
        </p:nvCxnSpPr>
        <p:spPr>
          <a:xfrm>
            <a:off x="1475182" y="5049864"/>
            <a:ext cx="0" cy="221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09BDE0DC-5D70-46C1-BE51-3D77B2261EF2}"/>
              </a:ext>
            </a:extLst>
          </p:cNvPr>
          <p:cNvCxnSpPr>
            <a:cxnSpLocks/>
            <a:stCxn id="64" idx="3"/>
            <a:endCxn id="93" idx="3"/>
          </p:cNvCxnSpPr>
          <p:nvPr/>
        </p:nvCxnSpPr>
        <p:spPr>
          <a:xfrm>
            <a:off x="2543076" y="3706453"/>
            <a:ext cx="12700" cy="187335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FEC6E69F-EE8C-4691-99B2-32C0277809C5}"/>
              </a:ext>
            </a:extLst>
          </p:cNvPr>
          <p:cNvCxnSpPr>
            <a:cxnSpLocks/>
            <a:stCxn id="93" idx="1"/>
            <a:endCxn id="64" idx="1"/>
          </p:cNvCxnSpPr>
          <p:nvPr/>
        </p:nvCxnSpPr>
        <p:spPr>
          <a:xfrm rot="10800000">
            <a:off x="407287" y="3706453"/>
            <a:ext cx="12700" cy="1873356"/>
          </a:xfrm>
          <a:prstGeom prst="bentConnector3">
            <a:avLst>
              <a:gd name="adj1" fmla="val 2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/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95438CC-455E-4CAE-A17C-EE4C6F936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87" y="6101918"/>
                <a:ext cx="2135789" cy="616597"/>
              </a:xfrm>
              <a:prstGeom prst="rect">
                <a:avLst/>
              </a:prstGeom>
              <a:blipFill>
                <a:blip r:embed="rId17"/>
                <a:stretch>
                  <a:fillRect b="-1068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/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5A2F011-17AA-4FEB-87C9-F69A906AB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" y="6101919"/>
                <a:ext cx="303435" cy="369332"/>
              </a:xfrm>
              <a:prstGeom prst="rect">
                <a:avLst/>
              </a:prstGeom>
              <a:blipFill>
                <a:blip r:embed="rId18"/>
                <a:stretch>
                  <a:fillRect r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 97">
            <a:extLst>
              <a:ext uri="{FF2B5EF4-FFF2-40B4-BE49-F238E27FC236}">
                <a16:creationId xmlns:a16="http://schemas.microsoft.com/office/drawing/2014/main" id="{301C20E7-41D3-467A-93DE-144234D24FE1}"/>
              </a:ext>
            </a:extLst>
          </p:cNvPr>
          <p:cNvSpPr/>
          <p:nvPr/>
        </p:nvSpPr>
        <p:spPr bwMode="auto">
          <a:xfrm>
            <a:off x="413636" y="1190742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表格 62">
                <a:extLst>
                  <a:ext uri="{FF2B5EF4-FFF2-40B4-BE49-F238E27FC236}">
                    <a16:creationId xmlns:a16="http://schemas.microsoft.com/office/drawing/2014/main" id="{B5A9CA6D-C2C8-439C-B9B6-234457C788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149283"/>
                  </p:ext>
                </p:extLst>
              </p:nvPr>
            </p:nvGraphicFramePr>
            <p:xfrm>
              <a:off x="2699792" y="703274"/>
              <a:ext cx="6264687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3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302433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282124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283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,(107,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111,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 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110,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111,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 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 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113,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,(112,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106,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107,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114,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114,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表格 62">
                <a:extLst>
                  <a:ext uri="{FF2B5EF4-FFF2-40B4-BE49-F238E27FC236}">
                    <a16:creationId xmlns:a16="http://schemas.microsoft.com/office/drawing/2014/main" id="{B5A9CA6D-C2C8-439C-B9B6-234457C788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149283"/>
                  </p:ext>
                </p:extLst>
              </p:nvPr>
            </p:nvGraphicFramePr>
            <p:xfrm>
              <a:off x="2699792" y="703274"/>
              <a:ext cx="6264687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3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3024331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sz="1400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695" t="-102000" r="-1650847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2685" t="-102000" r="-10592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7243" t="-102000" r="-805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695" t="-117442" r="-1650847" b="-219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2685" t="-117442" r="-105920" b="-219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7243" t="-117442" r="-805" b="-2197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695" t="-220000" r="-1650847" b="-12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2685" t="-220000" r="-105920" b="-12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7243" t="-220000" r="-805" b="-12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695" t="-544000" r="-1650847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2685" t="-544000" r="-105920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7243" t="-544000" r="-805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695" t="-644000" r="-1650847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2685" t="-644000" r="-105920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7243" t="-644000" r="-805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DFB075D9-E9F2-4F7E-8D92-A94169776974}"/>
              </a:ext>
            </a:extLst>
          </p:cNvPr>
          <p:cNvSpPr/>
          <p:nvPr/>
        </p:nvSpPr>
        <p:spPr bwMode="auto">
          <a:xfrm>
            <a:off x="413636" y="1484784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6D94DDFE-A90E-400F-9C1F-FE24B66AB35C}"/>
                  </a:ext>
                </a:extLst>
              </p:cNvPr>
              <p:cNvSpPr/>
              <p:nvPr/>
            </p:nvSpPr>
            <p:spPr>
              <a:xfrm>
                <a:off x="2915816" y="3078211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101,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={103}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6D94DDFE-A90E-400F-9C1F-FE24B66AB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078211"/>
                <a:ext cx="2593642" cy="338554"/>
              </a:xfrm>
              <a:prstGeom prst="rect">
                <a:avLst/>
              </a:prstGeom>
              <a:blipFill>
                <a:blip r:embed="rId20"/>
                <a:stretch>
                  <a:fillRect l="-93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矩形 67">
            <a:extLst>
              <a:ext uri="{FF2B5EF4-FFF2-40B4-BE49-F238E27FC236}">
                <a16:creationId xmlns:a16="http://schemas.microsoft.com/office/drawing/2014/main" id="{FD7A09E2-43F9-41CD-96D1-F229746AF345}"/>
              </a:ext>
            </a:extLst>
          </p:cNvPr>
          <p:cNvSpPr/>
          <p:nvPr/>
        </p:nvSpPr>
        <p:spPr bwMode="auto">
          <a:xfrm>
            <a:off x="413636" y="1760240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66244F5-879B-4491-878C-5B9A15FB89C9}"/>
                  </a:ext>
                </a:extLst>
              </p:cNvPr>
              <p:cNvSpPr/>
              <p:nvPr/>
            </p:nvSpPr>
            <p:spPr>
              <a:xfrm>
                <a:off x="2915816" y="3416765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102,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={104}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66244F5-879B-4491-878C-5B9A15FB8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416765"/>
                <a:ext cx="2593642" cy="338554"/>
              </a:xfrm>
              <a:prstGeom prst="rect">
                <a:avLst/>
              </a:prstGeom>
              <a:blipFill>
                <a:blip r:embed="rId21"/>
                <a:stretch>
                  <a:fillRect l="-93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3B2B65C6-BE23-457F-87DB-06E78F039E80}"/>
              </a:ext>
            </a:extLst>
          </p:cNvPr>
          <p:cNvSpPr/>
          <p:nvPr/>
        </p:nvSpPr>
        <p:spPr bwMode="auto">
          <a:xfrm>
            <a:off x="413636" y="2054282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9B0CF6E-BC9F-4AF7-9141-A80000518D1C}"/>
                  </a:ext>
                </a:extLst>
              </p:cNvPr>
              <p:cNvSpPr/>
              <p:nvPr/>
            </p:nvSpPr>
            <p:spPr>
              <a:xfrm>
                <a:off x="2915816" y="3755319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103,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={106}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9B0CF6E-BC9F-4AF7-9141-A80000518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755319"/>
                <a:ext cx="2593642" cy="338554"/>
              </a:xfrm>
              <a:prstGeom prst="rect">
                <a:avLst/>
              </a:prstGeom>
              <a:blipFill>
                <a:blip r:embed="rId22"/>
                <a:stretch>
                  <a:fillRect l="-93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D6207658-0AD4-4202-9AE7-D9F190430AAB}"/>
              </a:ext>
            </a:extLst>
          </p:cNvPr>
          <p:cNvSpPr/>
          <p:nvPr/>
        </p:nvSpPr>
        <p:spPr bwMode="auto">
          <a:xfrm>
            <a:off x="413636" y="2310050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C2D356C-C1D2-4851-8CD0-15C5A6C5DDAF}"/>
                  </a:ext>
                </a:extLst>
              </p:cNvPr>
              <p:cNvSpPr/>
              <p:nvPr/>
            </p:nvSpPr>
            <p:spPr>
              <a:xfrm>
                <a:off x="2915816" y="4093873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104,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={105}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C2D356C-C1D2-4851-8CD0-15C5A6C5D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093873"/>
                <a:ext cx="2593642" cy="338554"/>
              </a:xfrm>
              <a:prstGeom prst="rect">
                <a:avLst/>
              </a:prstGeom>
              <a:blipFill>
                <a:blip r:embed="rId23"/>
                <a:stretch>
                  <a:fillRect l="-939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FCC565B3-3578-4747-B306-4409CF8F38CE}"/>
              </a:ext>
            </a:extLst>
          </p:cNvPr>
          <p:cNvSpPr/>
          <p:nvPr/>
        </p:nvSpPr>
        <p:spPr bwMode="auto">
          <a:xfrm>
            <a:off x="413636" y="2611220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F43B846-1A0E-4612-8D0D-F94CDA0DE847}"/>
                  </a:ext>
                </a:extLst>
              </p:cNvPr>
              <p:cNvSpPr/>
              <p:nvPr/>
            </p:nvSpPr>
            <p:spPr>
              <a:xfrm>
                <a:off x="2915816" y="4432427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105,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={107}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F43B846-1A0E-4612-8D0D-F94CDA0DE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432427"/>
                <a:ext cx="2593642" cy="338554"/>
              </a:xfrm>
              <a:prstGeom prst="rect">
                <a:avLst/>
              </a:prstGeom>
              <a:blipFill>
                <a:blip r:embed="rId24"/>
                <a:stretch>
                  <a:fillRect l="-93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矩形 107">
            <a:extLst>
              <a:ext uri="{FF2B5EF4-FFF2-40B4-BE49-F238E27FC236}">
                <a16:creationId xmlns:a16="http://schemas.microsoft.com/office/drawing/2014/main" id="{AA6CE542-3D5C-4010-AE73-7529EF3F7406}"/>
              </a:ext>
            </a:extLst>
          </p:cNvPr>
          <p:cNvSpPr/>
          <p:nvPr/>
        </p:nvSpPr>
        <p:spPr bwMode="auto">
          <a:xfrm>
            <a:off x="413636" y="3163183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DBE4017-A6E9-43AF-989F-18EFBDBB02FA}"/>
                  </a:ext>
                </a:extLst>
              </p:cNvPr>
              <p:cNvSpPr/>
              <p:nvPr/>
            </p:nvSpPr>
            <p:spPr>
              <a:xfrm>
                <a:off x="2915816" y="4770981"/>
                <a:ext cx="33219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106,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={109,106,110,113}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DBE4017-A6E9-43AF-989F-18EFBDBB0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770981"/>
                <a:ext cx="3321918" cy="338554"/>
              </a:xfrm>
              <a:prstGeom prst="rect">
                <a:avLst/>
              </a:prstGeom>
              <a:blipFill>
                <a:blip r:embed="rId25"/>
                <a:stretch>
                  <a:fillRect l="-734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矩形 109">
            <a:extLst>
              <a:ext uri="{FF2B5EF4-FFF2-40B4-BE49-F238E27FC236}">
                <a16:creationId xmlns:a16="http://schemas.microsoft.com/office/drawing/2014/main" id="{F47D6F4F-22EE-47FB-A2E6-7957570E4DA2}"/>
              </a:ext>
            </a:extLst>
          </p:cNvPr>
          <p:cNvSpPr/>
          <p:nvPr/>
        </p:nvSpPr>
        <p:spPr bwMode="auto">
          <a:xfrm>
            <a:off x="413636" y="3444990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EFBF96F4-4E51-42DA-80D7-5B52DEF28E74}"/>
                  </a:ext>
                </a:extLst>
              </p:cNvPr>
              <p:cNvSpPr/>
              <p:nvPr/>
            </p:nvSpPr>
            <p:spPr>
              <a:xfrm>
                <a:off x="2915816" y="5109535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107,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={108}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EFBF96F4-4E51-42DA-80D7-5B52DEF2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109535"/>
                <a:ext cx="2593642" cy="338554"/>
              </a:xfrm>
              <a:prstGeom prst="rect">
                <a:avLst/>
              </a:prstGeom>
              <a:blipFill>
                <a:blip r:embed="rId26"/>
                <a:stretch>
                  <a:fillRect l="-93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矩形 113">
            <a:extLst>
              <a:ext uri="{FF2B5EF4-FFF2-40B4-BE49-F238E27FC236}">
                <a16:creationId xmlns:a16="http://schemas.microsoft.com/office/drawing/2014/main" id="{C884750B-D488-4E5B-8F7A-0FDD2A2085CC}"/>
              </a:ext>
            </a:extLst>
          </p:cNvPr>
          <p:cNvSpPr/>
          <p:nvPr/>
        </p:nvSpPr>
        <p:spPr bwMode="auto">
          <a:xfrm>
            <a:off x="413636" y="3713581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A6485FF8-9F28-4971-9C6A-3C27C3996632}"/>
                  </a:ext>
                </a:extLst>
              </p:cNvPr>
              <p:cNvSpPr/>
              <p:nvPr/>
            </p:nvSpPr>
            <p:spPr>
              <a:xfrm>
                <a:off x="2915816" y="5448089"/>
                <a:ext cx="324991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108,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={109,107,111,112}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A6485FF8-9F28-4971-9C6A-3C27C3996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448089"/>
                <a:ext cx="3249911" cy="338554"/>
              </a:xfrm>
              <a:prstGeom prst="rect">
                <a:avLst/>
              </a:prstGeom>
              <a:blipFill>
                <a:blip r:embed="rId27"/>
                <a:stretch>
                  <a:fillRect l="-750" t="-1818" r="-18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矩形 115">
            <a:extLst>
              <a:ext uri="{FF2B5EF4-FFF2-40B4-BE49-F238E27FC236}">
                <a16:creationId xmlns:a16="http://schemas.microsoft.com/office/drawing/2014/main" id="{86397B47-14AA-45B2-8119-8A9900C8E063}"/>
              </a:ext>
            </a:extLst>
          </p:cNvPr>
          <p:cNvSpPr/>
          <p:nvPr/>
        </p:nvSpPr>
        <p:spPr bwMode="auto">
          <a:xfrm>
            <a:off x="413636" y="3994766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E241012-6E4A-436F-9351-64DDCE2E63E3}"/>
              </a:ext>
            </a:extLst>
          </p:cNvPr>
          <p:cNvSpPr/>
          <p:nvPr/>
        </p:nvSpPr>
        <p:spPr bwMode="auto">
          <a:xfrm>
            <a:off x="413636" y="4495084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D76D69AA-8696-4F08-AC70-5AAD6E681513}"/>
                  </a:ext>
                </a:extLst>
              </p:cNvPr>
              <p:cNvSpPr/>
              <p:nvPr/>
            </p:nvSpPr>
            <p:spPr>
              <a:xfrm>
                <a:off x="2915816" y="5786643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110,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={111}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D76D69AA-8696-4F08-AC70-5AAD6E681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786643"/>
                <a:ext cx="2593642" cy="338554"/>
              </a:xfrm>
              <a:prstGeom prst="rect">
                <a:avLst/>
              </a:prstGeom>
              <a:blipFill>
                <a:blip r:embed="rId28"/>
                <a:stretch>
                  <a:fillRect l="-93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矩形 119">
            <a:extLst>
              <a:ext uri="{FF2B5EF4-FFF2-40B4-BE49-F238E27FC236}">
                <a16:creationId xmlns:a16="http://schemas.microsoft.com/office/drawing/2014/main" id="{192960BB-56DE-47CC-9C89-1418C9A4D0A7}"/>
              </a:ext>
            </a:extLst>
          </p:cNvPr>
          <p:cNvSpPr/>
          <p:nvPr/>
        </p:nvSpPr>
        <p:spPr bwMode="auto">
          <a:xfrm>
            <a:off x="413636" y="4758335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63FF6F94-84EB-4438-9F5D-C7EC1C779507}"/>
                  </a:ext>
                </a:extLst>
              </p:cNvPr>
              <p:cNvSpPr/>
              <p:nvPr/>
            </p:nvSpPr>
            <p:spPr>
              <a:xfrm>
                <a:off x="2915816" y="6125197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111,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63FF6F94-84EB-4438-9F5D-C7EC1C779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6125197"/>
                <a:ext cx="2593642" cy="338554"/>
              </a:xfrm>
              <a:prstGeom prst="rect">
                <a:avLst/>
              </a:prstGeom>
              <a:blipFill>
                <a:blip r:embed="rId29"/>
                <a:stretch>
                  <a:fillRect l="-93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矩形 133">
            <a:extLst>
              <a:ext uri="{FF2B5EF4-FFF2-40B4-BE49-F238E27FC236}">
                <a16:creationId xmlns:a16="http://schemas.microsoft.com/office/drawing/2014/main" id="{9171F433-59E6-41A3-B0C1-EA3878DC145D}"/>
              </a:ext>
            </a:extLst>
          </p:cNvPr>
          <p:cNvSpPr/>
          <p:nvPr/>
        </p:nvSpPr>
        <p:spPr bwMode="auto">
          <a:xfrm>
            <a:off x="413636" y="5309372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C8A7F868-E9EC-41B9-BD00-0996EB960197}"/>
                  </a:ext>
                </a:extLst>
              </p:cNvPr>
              <p:cNvSpPr/>
              <p:nvPr/>
            </p:nvSpPr>
            <p:spPr>
              <a:xfrm>
                <a:off x="6383678" y="3078211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112,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{113,114}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C8A7F868-E9EC-41B9-BD00-0996EB960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678" y="3078211"/>
                <a:ext cx="2593642" cy="338554"/>
              </a:xfrm>
              <a:prstGeom prst="rect">
                <a:avLst/>
              </a:prstGeom>
              <a:blipFill>
                <a:blip r:embed="rId30"/>
                <a:stretch>
                  <a:fillRect l="-93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 135">
            <a:extLst>
              <a:ext uri="{FF2B5EF4-FFF2-40B4-BE49-F238E27FC236}">
                <a16:creationId xmlns:a16="http://schemas.microsoft.com/office/drawing/2014/main" id="{D8E58B1A-A675-4DA8-9476-627E776BE30E}"/>
              </a:ext>
            </a:extLst>
          </p:cNvPr>
          <p:cNvSpPr/>
          <p:nvPr/>
        </p:nvSpPr>
        <p:spPr bwMode="auto">
          <a:xfrm>
            <a:off x="413636" y="5594527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DAFF3F9-BB24-4FED-BC68-644B07789866}"/>
              </a:ext>
            </a:extLst>
          </p:cNvPr>
          <p:cNvSpPr/>
          <p:nvPr/>
        </p:nvSpPr>
        <p:spPr bwMode="auto">
          <a:xfrm>
            <a:off x="413636" y="6125197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400F1614-66C4-4C23-AB5E-840BC5A644DE}"/>
                  </a:ext>
                </a:extLst>
              </p:cNvPr>
              <p:cNvSpPr/>
              <p:nvPr/>
            </p:nvSpPr>
            <p:spPr>
              <a:xfrm>
                <a:off x="6383678" y="3416765"/>
                <a:ext cx="25936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𝑑𝑢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114,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400F1614-66C4-4C23-AB5E-840BC5A64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678" y="3416765"/>
                <a:ext cx="2593642" cy="338554"/>
              </a:xfrm>
              <a:prstGeom prst="rect">
                <a:avLst/>
              </a:prstGeom>
              <a:blipFill>
                <a:blip r:embed="rId31"/>
                <a:stretch>
                  <a:fillRect l="-93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矩形 139">
            <a:extLst>
              <a:ext uri="{FF2B5EF4-FFF2-40B4-BE49-F238E27FC236}">
                <a16:creationId xmlns:a16="http://schemas.microsoft.com/office/drawing/2014/main" id="{EA727409-6092-4F61-915D-4674A2054E49}"/>
              </a:ext>
            </a:extLst>
          </p:cNvPr>
          <p:cNvSpPr/>
          <p:nvPr/>
        </p:nvSpPr>
        <p:spPr bwMode="auto">
          <a:xfrm>
            <a:off x="413636" y="6410216"/>
            <a:ext cx="2135789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5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8" grpId="1" animBg="1"/>
      <p:bldP spid="65" grpId="0" animBg="1"/>
      <p:bldP spid="65" grpId="1" animBg="1"/>
      <p:bldP spid="67" grpId="0"/>
      <p:bldP spid="68" grpId="0" animBg="1"/>
      <p:bldP spid="68" grpId="1" animBg="1"/>
      <p:bldP spid="69" grpId="0"/>
      <p:bldP spid="70" grpId="0" animBg="1"/>
      <p:bldP spid="70" grpId="1" animBg="1"/>
      <p:bldP spid="71" grpId="0"/>
      <p:bldP spid="72" grpId="0" animBg="1"/>
      <p:bldP spid="72" grpId="1" animBg="1"/>
      <p:bldP spid="74" grpId="0"/>
      <p:bldP spid="75" grpId="0" animBg="1"/>
      <p:bldP spid="75" grpId="1" animBg="1"/>
      <p:bldP spid="76" grpId="0"/>
      <p:bldP spid="108" grpId="0" animBg="1"/>
      <p:bldP spid="108" grpId="1" animBg="1"/>
      <p:bldP spid="109" grpId="0"/>
      <p:bldP spid="110" grpId="0" animBg="1"/>
      <p:bldP spid="110" grpId="1" animBg="1"/>
      <p:bldP spid="112" grpId="0"/>
      <p:bldP spid="114" grpId="0" animBg="1"/>
      <p:bldP spid="114" grpId="1" animBg="1"/>
      <p:bldP spid="115" grpId="0"/>
      <p:bldP spid="116" grpId="0" animBg="1"/>
      <p:bldP spid="116" grpId="1" animBg="1"/>
      <p:bldP spid="117" grpId="0" animBg="1"/>
      <p:bldP spid="117" grpId="1" animBg="1"/>
      <p:bldP spid="118" grpId="0"/>
      <p:bldP spid="120" grpId="0" animBg="1"/>
      <p:bldP spid="120" grpId="1" animBg="1"/>
      <p:bldP spid="121" grpId="0"/>
      <p:bldP spid="134" grpId="0" animBg="1"/>
      <p:bldP spid="134" grpId="1" animBg="1"/>
      <p:bldP spid="135" grpId="0"/>
      <p:bldP spid="136" grpId="0" animBg="1"/>
      <p:bldP spid="136" grpId="1" animBg="1"/>
      <p:bldP spid="138" grpId="0" animBg="1"/>
      <p:bldP spid="138" grpId="1" animBg="1"/>
      <p:bldP spid="139" grpId="0"/>
      <p:bldP spid="140" grpId="0" animBg="1"/>
      <p:bldP spid="140" grpId="1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7432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F35E758E-055B-4757-8EB3-B9FA052581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9512" y="1443608"/>
              <a:ext cx="87849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38364364"/>
                        </a:ext>
                      </a:extLst>
                    </a:gridCol>
                    <a:gridCol w="1960289">
                      <a:extLst>
                        <a:ext uri="{9D8B030D-6E8A-4147-A177-3AD203B41FA5}">
                          <a16:colId xmlns:a16="http://schemas.microsoft.com/office/drawing/2014/main" val="465688109"/>
                        </a:ext>
                      </a:extLst>
                    </a:gridCol>
                    <a:gridCol w="1960289">
                      <a:extLst>
                        <a:ext uri="{9D8B030D-6E8A-4147-A177-3AD203B41FA5}">
                          <a16:colId xmlns:a16="http://schemas.microsoft.com/office/drawing/2014/main" val="4167300627"/>
                        </a:ext>
                      </a:extLst>
                    </a:gridCol>
                    <a:gridCol w="2000151">
                      <a:extLst>
                        <a:ext uri="{9D8B030D-6E8A-4147-A177-3AD203B41FA5}">
                          <a16:colId xmlns:a16="http://schemas.microsoft.com/office/drawing/2014/main" val="4251514937"/>
                        </a:ext>
                      </a:extLst>
                    </a:gridCol>
                    <a:gridCol w="2000151">
                      <a:extLst>
                        <a:ext uri="{9D8B030D-6E8A-4147-A177-3AD203B41FA5}">
                          <a16:colId xmlns:a16="http://schemas.microsoft.com/office/drawing/2014/main" val="229171206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前向流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反向流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806596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问题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初始值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问题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初始值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62060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任意路径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到达定值（</a:t>
                          </a:r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UD</a:t>
                          </a: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链）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活跃变量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94769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未初始化变量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所有变量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DU</a:t>
                          </a: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97178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全路径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有效表达式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非常忙表达式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224486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复写传播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032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F35E758E-055B-4757-8EB3-B9FA052581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5556208"/>
                  </p:ext>
                </p:extLst>
              </p:nvPr>
            </p:nvGraphicFramePr>
            <p:xfrm>
              <a:off x="179512" y="1443608"/>
              <a:ext cx="87849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38364364"/>
                        </a:ext>
                      </a:extLst>
                    </a:gridCol>
                    <a:gridCol w="1960289">
                      <a:extLst>
                        <a:ext uri="{9D8B030D-6E8A-4147-A177-3AD203B41FA5}">
                          <a16:colId xmlns:a16="http://schemas.microsoft.com/office/drawing/2014/main" val="465688109"/>
                        </a:ext>
                      </a:extLst>
                    </a:gridCol>
                    <a:gridCol w="1960289">
                      <a:extLst>
                        <a:ext uri="{9D8B030D-6E8A-4147-A177-3AD203B41FA5}">
                          <a16:colId xmlns:a16="http://schemas.microsoft.com/office/drawing/2014/main" val="4167300627"/>
                        </a:ext>
                      </a:extLst>
                    </a:gridCol>
                    <a:gridCol w="2000151">
                      <a:extLst>
                        <a:ext uri="{9D8B030D-6E8A-4147-A177-3AD203B41FA5}">
                          <a16:colId xmlns:a16="http://schemas.microsoft.com/office/drawing/2014/main" val="4251514937"/>
                        </a:ext>
                      </a:extLst>
                    </a:gridCol>
                    <a:gridCol w="2000151">
                      <a:extLst>
                        <a:ext uri="{9D8B030D-6E8A-4147-A177-3AD203B41FA5}">
                          <a16:colId xmlns:a16="http://schemas.microsoft.com/office/drawing/2014/main" val="229171206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前向流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反向流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80659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问题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初始值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问题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初始值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620604"/>
                      </a:ext>
                    </a:extLst>
                  </a:tr>
                  <a:tr h="50292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任意路径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到达定值（</a:t>
                          </a:r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UD</a:t>
                          </a: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链）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44860" t="-150602" r="-205919" b="-3084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活跃变量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9939" t="-150602" r="-1220" b="-3084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9476902"/>
                      </a:ext>
                    </a:extLst>
                  </a:tr>
                  <a:tr h="50292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未初始化变量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所有变量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DU</a:t>
                          </a: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9939" t="-250602" r="-1220" b="-2084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971789"/>
                      </a:ext>
                    </a:extLst>
                  </a:tr>
                  <a:tr h="50292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全路径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有效表达式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44860" t="-354878" r="-205919" b="-1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非常忙表达式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9939" t="-354878" r="-1220" b="-110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244867"/>
                      </a:ext>
                    </a:extLst>
                  </a:tr>
                  <a:tr h="50292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复写传播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44860" t="-449398" r="-205919" b="-9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0329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58465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155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110847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非常忙表达式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代码提升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3878A1F-722D-413C-AD3A-4D141A27FD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1908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非常忙表达式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：如果从程序中某点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开始的任何一条通路上，在对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进行定值前，都要计算表达式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，则称表达式在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点非常忙。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非常忙的循环不变运算是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到极好候选；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非常忙表达式可以用来进行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代码提升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3878A1F-722D-413C-AD3A-4D141A27F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1908343"/>
              </a:xfrm>
              <a:prstGeom prst="rect">
                <a:avLst/>
              </a:prstGeom>
              <a:blipFill>
                <a:blip r:embed="rId3"/>
                <a:stretch>
                  <a:fillRect l="-619" r="-482" b="-41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97DC5633-4BB1-4F85-8523-E5B8C5493493}"/>
              </a:ext>
            </a:extLst>
          </p:cNvPr>
          <p:cNvGrpSpPr/>
          <p:nvPr/>
        </p:nvGrpSpPr>
        <p:grpSpPr>
          <a:xfrm>
            <a:off x="1099756" y="3246821"/>
            <a:ext cx="2900295" cy="2800206"/>
            <a:chOff x="170128" y="3246821"/>
            <a:chExt cx="2900295" cy="28002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621842D4-5946-4B39-8E8E-4C14E598A012}"/>
                    </a:ext>
                  </a:extLst>
                </p:cNvPr>
                <p:cNvSpPr/>
                <p:nvPr/>
              </p:nvSpPr>
              <p:spPr>
                <a:xfrm>
                  <a:off x="1262139" y="3632767"/>
                  <a:ext cx="4295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621842D4-5946-4B39-8E8E-4C14E598A0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139" y="3632767"/>
                  <a:ext cx="42954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8DDB4D7-D31E-4F5C-A475-E14B16687D66}"/>
                    </a:ext>
                  </a:extLst>
                </p:cNvPr>
                <p:cNvSpPr/>
                <p:nvPr/>
              </p:nvSpPr>
              <p:spPr>
                <a:xfrm>
                  <a:off x="1691680" y="3587274"/>
                  <a:ext cx="2856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.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8DDB4D7-D31E-4F5C-A475-E14B16687D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680" y="3587274"/>
                  <a:ext cx="2856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9030620-521D-4650-BB59-D577FD25041B}"/>
                    </a:ext>
                  </a:extLst>
                </p:cNvPr>
                <p:cNvSpPr/>
                <p:nvPr/>
              </p:nvSpPr>
              <p:spPr>
                <a:xfrm>
                  <a:off x="582796" y="4653136"/>
                  <a:ext cx="10407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9030620-521D-4650-BB59-D577FD250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96" y="4653136"/>
                  <a:ext cx="10407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3BF48598-E89E-4411-B7BC-3BB9B0A3396C}"/>
                    </a:ext>
                  </a:extLst>
                </p:cNvPr>
                <p:cNvSpPr/>
                <p:nvPr/>
              </p:nvSpPr>
              <p:spPr>
                <a:xfrm>
                  <a:off x="1934856" y="4653136"/>
                  <a:ext cx="10407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3BF48598-E89E-4411-B7BC-3BB9B0A339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4856" y="4653136"/>
                  <a:ext cx="10407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9819B59-E2EF-41CB-AA57-4811A8AE85B3}"/>
                    </a:ext>
                  </a:extLst>
                </p:cNvPr>
                <p:cNvSpPr/>
                <p:nvPr/>
              </p:nvSpPr>
              <p:spPr>
                <a:xfrm>
                  <a:off x="170128" y="4653136"/>
                  <a:ext cx="5335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9819B59-E2EF-41CB-AA57-4811A8AE85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28" y="4653136"/>
                  <a:ext cx="53354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477C7CC6-69C9-464C-B792-DFFC40E52CC1}"/>
                    </a:ext>
                  </a:extLst>
                </p:cNvPr>
                <p:cNvSpPr/>
                <p:nvPr/>
              </p:nvSpPr>
              <p:spPr>
                <a:xfrm>
                  <a:off x="1547664" y="4653136"/>
                  <a:ext cx="5388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477C7CC6-69C9-464C-B792-DFFC40E52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664" y="4653136"/>
                  <a:ext cx="53886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DEBE024-1D83-4CE7-807E-5AFF96CE1CFD}"/>
                    </a:ext>
                  </a:extLst>
                </p:cNvPr>
                <p:cNvSpPr/>
                <p:nvPr/>
              </p:nvSpPr>
              <p:spPr>
                <a:xfrm>
                  <a:off x="425532" y="5677695"/>
                  <a:ext cx="608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DEBE024-1D83-4CE7-807E-5AFF96CE1C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32" y="5677695"/>
                  <a:ext cx="608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FEB8B609-A825-454B-A402-C6F6C22E4D85}"/>
                    </a:ext>
                  </a:extLst>
                </p:cNvPr>
                <p:cNvSpPr/>
                <p:nvPr/>
              </p:nvSpPr>
              <p:spPr>
                <a:xfrm>
                  <a:off x="1082988" y="5677695"/>
                  <a:ext cx="608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FEB8B609-A825-454B-A402-C6F6C22E4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88" y="5677695"/>
                  <a:ext cx="608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8ACE079-2741-44DF-A6AF-223D4CF4D638}"/>
                    </a:ext>
                  </a:extLst>
                </p:cNvPr>
                <p:cNvSpPr/>
                <p:nvPr/>
              </p:nvSpPr>
              <p:spPr>
                <a:xfrm>
                  <a:off x="1758212" y="5677695"/>
                  <a:ext cx="6151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8ACE079-2741-44DF-A6AF-223D4CF4D6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8212" y="5677695"/>
                  <a:ext cx="61516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68A51D4-EB98-4AD8-8BE4-521E5DE7A37D}"/>
                    </a:ext>
                  </a:extLst>
                </p:cNvPr>
                <p:cNvSpPr/>
                <p:nvPr/>
              </p:nvSpPr>
              <p:spPr>
                <a:xfrm>
                  <a:off x="2455255" y="5677695"/>
                  <a:ext cx="6151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68A51D4-EB98-4AD8-8BE4-521E5DE7A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5255" y="5677695"/>
                  <a:ext cx="6151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ED2E6A07-B6F1-4C42-80A8-63465DB689FB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flipH="1">
              <a:off x="1103195" y="3956606"/>
              <a:ext cx="731313" cy="6965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046EDD1-1C0F-48B9-A968-890DA41EA295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1834508" y="3956606"/>
              <a:ext cx="620747" cy="69653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CFB848E7-9685-436F-9534-B89052EC0DA7}"/>
                </a:ext>
              </a:extLst>
            </p:cNvPr>
            <p:cNvCxnSpPr>
              <a:cxnSpLocks/>
              <a:stCxn id="9" idx="2"/>
              <a:endCxn id="15" idx="0"/>
            </p:cNvCxnSpPr>
            <p:nvPr/>
          </p:nvCxnSpPr>
          <p:spPr>
            <a:xfrm flipH="1">
              <a:off x="729878" y="5022468"/>
              <a:ext cx="373317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994FA29-BB6F-4A7D-AFCD-C8B6B509B250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>
              <a:off x="1103195" y="5022468"/>
              <a:ext cx="284139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B07EDF1-5352-4185-985D-C662922B60D8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 flipH="1">
              <a:off x="2065796" y="5022468"/>
              <a:ext cx="389459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B3196BB-77C5-4225-8974-96AF2A48F1EA}"/>
                </a:ext>
              </a:extLst>
            </p:cNvPr>
            <p:cNvCxnSpPr>
              <a:cxnSpLocks/>
              <a:stCxn id="12" idx="2"/>
              <a:endCxn id="18" idx="0"/>
            </p:cNvCxnSpPr>
            <p:nvPr/>
          </p:nvCxnSpPr>
          <p:spPr>
            <a:xfrm>
              <a:off x="2455255" y="5022468"/>
              <a:ext cx="307584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7300FEA4-196A-4997-8FD1-578248C8762D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1834508" y="3246821"/>
              <a:ext cx="0" cy="34045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5113A03-D96B-4F42-B104-46B5551A22F2}"/>
              </a:ext>
            </a:extLst>
          </p:cNvPr>
          <p:cNvGrpSpPr/>
          <p:nvPr/>
        </p:nvGrpSpPr>
        <p:grpSpPr>
          <a:xfrm>
            <a:off x="4637532" y="3270726"/>
            <a:ext cx="2814788" cy="2776301"/>
            <a:chOff x="255635" y="3270726"/>
            <a:chExt cx="2814788" cy="2776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56496EE-3EBC-424B-8E24-8435F57B3F52}"/>
                    </a:ext>
                  </a:extLst>
                </p:cNvPr>
                <p:cNvSpPr/>
                <p:nvPr/>
              </p:nvSpPr>
              <p:spPr>
                <a:xfrm>
                  <a:off x="831699" y="3632767"/>
                  <a:ext cx="4295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56496EE-3EBC-424B-8E24-8435F57B3F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99" y="3632767"/>
                  <a:ext cx="42954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08F7991-C46B-4911-B0C3-2C3967B637D3}"/>
                    </a:ext>
                  </a:extLst>
                </p:cNvPr>
                <p:cNvSpPr/>
                <p:nvPr/>
              </p:nvSpPr>
              <p:spPr>
                <a:xfrm>
                  <a:off x="1261240" y="3587274"/>
                  <a:ext cx="10039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08F7991-C46B-4911-B0C3-2C3967B637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1240" y="3587274"/>
                  <a:ext cx="100392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944C703-DACE-43BF-AEA6-A3F15EB4D277}"/>
                    </a:ext>
                  </a:extLst>
                </p:cNvPr>
                <p:cNvSpPr/>
                <p:nvPr/>
              </p:nvSpPr>
              <p:spPr>
                <a:xfrm>
                  <a:off x="668303" y="4653136"/>
                  <a:ext cx="7698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944C703-DACE-43BF-AEA6-A3F15EB4D2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03" y="4653136"/>
                  <a:ext cx="76982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5442AA1-329D-41B8-A52B-ED585DA84618}"/>
                    </a:ext>
                  </a:extLst>
                </p:cNvPr>
                <p:cNvSpPr/>
                <p:nvPr/>
              </p:nvSpPr>
              <p:spPr>
                <a:xfrm>
                  <a:off x="2020363" y="4653136"/>
                  <a:ext cx="7698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5442AA1-329D-41B8-A52B-ED585DA846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363" y="4653136"/>
                  <a:ext cx="769826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C67EFF4-C74C-4C13-8E5A-B10ACBD7E37C}"/>
                    </a:ext>
                  </a:extLst>
                </p:cNvPr>
                <p:cNvSpPr/>
                <p:nvPr/>
              </p:nvSpPr>
              <p:spPr>
                <a:xfrm>
                  <a:off x="255635" y="4653136"/>
                  <a:ext cx="5335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C67EFF4-C74C-4C13-8E5A-B10ACBD7E3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35" y="4653136"/>
                  <a:ext cx="53354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533528B1-86F9-4092-914A-92C2BC4F38D1}"/>
                    </a:ext>
                  </a:extLst>
                </p:cNvPr>
                <p:cNvSpPr/>
                <p:nvPr/>
              </p:nvSpPr>
              <p:spPr>
                <a:xfrm>
                  <a:off x="1633171" y="4653136"/>
                  <a:ext cx="5388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533528B1-86F9-4092-914A-92C2BC4F38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171" y="4653136"/>
                  <a:ext cx="538865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9D87657A-A450-4263-8EDE-220C9DF154F2}"/>
                    </a:ext>
                  </a:extLst>
                </p:cNvPr>
                <p:cNvSpPr/>
                <p:nvPr/>
              </p:nvSpPr>
              <p:spPr>
                <a:xfrm>
                  <a:off x="425532" y="5677695"/>
                  <a:ext cx="608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9D87657A-A450-4263-8EDE-220C9DF154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32" y="5677695"/>
                  <a:ext cx="608692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FA6D9FEB-DECC-40A1-A206-8187557835E2}"/>
                    </a:ext>
                  </a:extLst>
                </p:cNvPr>
                <p:cNvSpPr/>
                <p:nvPr/>
              </p:nvSpPr>
              <p:spPr>
                <a:xfrm>
                  <a:off x="1082988" y="5677695"/>
                  <a:ext cx="608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FA6D9FEB-DECC-40A1-A206-8187557835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88" y="5677695"/>
                  <a:ext cx="608692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4A21916F-D309-494D-A2D6-9DDF363AD7F7}"/>
                    </a:ext>
                  </a:extLst>
                </p:cNvPr>
                <p:cNvSpPr/>
                <p:nvPr/>
              </p:nvSpPr>
              <p:spPr>
                <a:xfrm>
                  <a:off x="1758212" y="5677695"/>
                  <a:ext cx="6151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4A21916F-D309-494D-A2D6-9DDF363AD7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8212" y="5677695"/>
                  <a:ext cx="61516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545B3277-017A-4E1C-934D-91045B378689}"/>
                    </a:ext>
                  </a:extLst>
                </p:cNvPr>
                <p:cNvSpPr/>
                <p:nvPr/>
              </p:nvSpPr>
              <p:spPr>
                <a:xfrm>
                  <a:off x="2455255" y="5677695"/>
                  <a:ext cx="6151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545B3277-017A-4E1C-934D-91045B3786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5255" y="5677695"/>
                  <a:ext cx="61516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8E3353FB-0FA7-46FE-BEA5-10F268F9FF8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 flipH="1">
              <a:off x="1053216" y="3956606"/>
              <a:ext cx="709988" cy="6965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E5F2317D-4754-4440-AA30-712A8E45CDD1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>
              <a:off x="1763204" y="3956606"/>
              <a:ext cx="642072" cy="69653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BC481CFA-AE64-403D-90AF-6E9779ADEF0E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 flipH="1">
              <a:off x="729878" y="5022468"/>
              <a:ext cx="323338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9E11B7D0-5C55-43BB-9BDB-00148BC17F52}"/>
                </a:ext>
              </a:extLst>
            </p:cNvPr>
            <p:cNvCxnSpPr>
              <a:cxnSpLocks/>
              <a:stCxn id="43" idx="2"/>
              <a:endCxn id="48" idx="0"/>
            </p:cNvCxnSpPr>
            <p:nvPr/>
          </p:nvCxnSpPr>
          <p:spPr>
            <a:xfrm>
              <a:off x="1053216" y="5022468"/>
              <a:ext cx="334118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88C4BAF6-104B-4096-95E6-1E4463352EE9}"/>
                </a:ext>
              </a:extLst>
            </p:cNvPr>
            <p:cNvCxnSpPr>
              <a:cxnSpLocks/>
              <a:stCxn id="44" idx="2"/>
              <a:endCxn id="49" idx="0"/>
            </p:cNvCxnSpPr>
            <p:nvPr/>
          </p:nvCxnSpPr>
          <p:spPr>
            <a:xfrm flipH="1">
              <a:off x="2065796" y="5022468"/>
              <a:ext cx="339480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7DBADB62-8FEE-46C4-A209-001CE21E0997}"/>
                </a:ext>
              </a:extLst>
            </p:cNvPr>
            <p:cNvCxnSpPr>
              <a:cxnSpLocks/>
              <a:stCxn id="44" idx="2"/>
              <a:endCxn id="50" idx="0"/>
            </p:cNvCxnSpPr>
            <p:nvPr/>
          </p:nvCxnSpPr>
          <p:spPr>
            <a:xfrm>
              <a:off x="2405276" y="5022468"/>
              <a:ext cx="357563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4C43AC7C-1C26-4E9E-ACE5-474E409103D6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1763204" y="3270726"/>
              <a:ext cx="0" cy="31654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箭头: 右 57">
            <a:extLst>
              <a:ext uri="{FF2B5EF4-FFF2-40B4-BE49-F238E27FC236}">
                <a16:creationId xmlns:a16="http://schemas.microsoft.com/office/drawing/2014/main" id="{F86BB38C-00E3-4128-A36B-B3DA53112205}"/>
              </a:ext>
            </a:extLst>
          </p:cNvPr>
          <p:cNvSpPr/>
          <p:nvPr/>
        </p:nvSpPr>
        <p:spPr bwMode="auto">
          <a:xfrm>
            <a:off x="3994725" y="4502523"/>
            <a:ext cx="52039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60" name="卷形: 水平 59">
            <a:extLst>
              <a:ext uri="{FF2B5EF4-FFF2-40B4-BE49-F238E27FC236}">
                <a16:creationId xmlns:a16="http://schemas.microsoft.com/office/drawing/2014/main" id="{D30CF82A-CBEA-44D4-852B-CCC1D1F86559}"/>
              </a:ext>
            </a:extLst>
          </p:cNvPr>
          <p:cNvSpPr/>
          <p:nvPr/>
        </p:nvSpPr>
        <p:spPr bwMode="auto">
          <a:xfrm>
            <a:off x="624330" y="6130160"/>
            <a:ext cx="7548070" cy="692696"/>
          </a:xfrm>
          <a:prstGeom prst="horizontalScroll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这步本身未使程序得到改善，但为复写传播优化提供了基础。</a:t>
            </a:r>
          </a:p>
        </p:txBody>
      </p:sp>
    </p:spTree>
    <p:extLst>
      <p:ext uri="{BB962C8B-B14F-4D97-AF65-F5344CB8AC3E}">
        <p14:creationId xmlns:p14="http://schemas.microsoft.com/office/powerpoint/2010/main" val="294675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非常忙表达式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代码提升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3878A1F-722D-413C-AD3A-4D141A27F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18226"/>
            <a:ext cx="8856979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该变换不能保证变换后的程序与变换前的程序等价。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21842D4-5946-4B39-8E8E-4C14E598A012}"/>
                  </a:ext>
                </a:extLst>
              </p:cNvPr>
              <p:cNvSpPr/>
              <p:nvPr/>
            </p:nvSpPr>
            <p:spPr>
              <a:xfrm>
                <a:off x="1631563" y="2158762"/>
                <a:ext cx="429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21842D4-5946-4B39-8E8E-4C14E598A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63" y="2158762"/>
                <a:ext cx="429541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8DDB4D7-D31E-4F5C-A475-E14B16687D66}"/>
                  </a:ext>
                </a:extLst>
              </p:cNvPr>
              <p:cNvSpPr/>
              <p:nvPr/>
            </p:nvSpPr>
            <p:spPr>
              <a:xfrm>
                <a:off x="2061104" y="2113269"/>
                <a:ext cx="2856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8DDB4D7-D31E-4F5C-A475-E14B16687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104" y="2113269"/>
                <a:ext cx="2856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9030620-521D-4650-BB59-D577FD25041B}"/>
                  </a:ext>
                </a:extLst>
              </p:cNvPr>
              <p:cNvSpPr/>
              <p:nvPr/>
            </p:nvSpPr>
            <p:spPr>
              <a:xfrm>
                <a:off x="952220" y="3179131"/>
                <a:ext cx="1040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9030620-521D-4650-BB59-D577FD250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0" y="3179131"/>
                <a:ext cx="10407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BF48598-E89E-4411-B7BC-3BB9B0A3396C}"/>
                  </a:ext>
                </a:extLst>
              </p:cNvPr>
              <p:cNvSpPr/>
              <p:nvPr/>
            </p:nvSpPr>
            <p:spPr>
              <a:xfrm>
                <a:off x="2304280" y="3179131"/>
                <a:ext cx="1040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BF48598-E89E-4411-B7BC-3BB9B0A3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280" y="3179131"/>
                <a:ext cx="10407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9819B59-E2EF-41CB-AA57-4811A8AE85B3}"/>
                  </a:ext>
                </a:extLst>
              </p:cNvPr>
              <p:cNvSpPr/>
              <p:nvPr/>
            </p:nvSpPr>
            <p:spPr>
              <a:xfrm>
                <a:off x="539552" y="3179131"/>
                <a:ext cx="533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9819B59-E2EF-41CB-AA57-4811A8AE8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79131"/>
                <a:ext cx="5335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77C7CC6-69C9-464C-B792-DFFC40E52CC1}"/>
                  </a:ext>
                </a:extLst>
              </p:cNvPr>
              <p:cNvSpPr/>
              <p:nvPr/>
            </p:nvSpPr>
            <p:spPr>
              <a:xfrm>
                <a:off x="1917088" y="3179131"/>
                <a:ext cx="538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77C7CC6-69C9-464C-B792-DFFC40E52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088" y="3179131"/>
                <a:ext cx="5388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DEBE024-1D83-4CE7-807E-5AFF96CE1CFD}"/>
                  </a:ext>
                </a:extLst>
              </p:cNvPr>
              <p:cNvSpPr/>
              <p:nvPr/>
            </p:nvSpPr>
            <p:spPr>
              <a:xfrm>
                <a:off x="794956" y="4203690"/>
                <a:ext cx="608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DEBE024-1D83-4CE7-807E-5AFF96CE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6" y="4203690"/>
                <a:ext cx="6086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EB8B609-A825-454B-A402-C6F6C22E4D85}"/>
                  </a:ext>
                </a:extLst>
              </p:cNvPr>
              <p:cNvSpPr/>
              <p:nvPr/>
            </p:nvSpPr>
            <p:spPr>
              <a:xfrm>
                <a:off x="1452412" y="4203690"/>
                <a:ext cx="608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EB8B609-A825-454B-A402-C6F6C22E4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412" y="4203690"/>
                <a:ext cx="6086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8ACE079-2741-44DF-A6AF-223D4CF4D638}"/>
                  </a:ext>
                </a:extLst>
              </p:cNvPr>
              <p:cNvSpPr/>
              <p:nvPr/>
            </p:nvSpPr>
            <p:spPr>
              <a:xfrm>
                <a:off x="2127636" y="4203690"/>
                <a:ext cx="615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8ACE079-2741-44DF-A6AF-223D4CF4D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636" y="4203690"/>
                <a:ext cx="6151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68A51D4-EB98-4AD8-8BE4-521E5DE7A37D}"/>
                  </a:ext>
                </a:extLst>
              </p:cNvPr>
              <p:cNvSpPr/>
              <p:nvPr/>
            </p:nvSpPr>
            <p:spPr>
              <a:xfrm>
                <a:off x="2824679" y="4203690"/>
                <a:ext cx="615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68A51D4-EB98-4AD8-8BE4-521E5DE7A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679" y="4203690"/>
                <a:ext cx="61516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D2E6A07-B6F1-4C42-80A8-63465DB689FB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1472619" y="2482601"/>
            <a:ext cx="731313" cy="696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046EDD1-1C0F-48B9-A968-890DA41EA29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203932" y="2482601"/>
            <a:ext cx="620747" cy="69653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FB848E7-9685-436F-9534-B89052EC0DA7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flipH="1">
            <a:off x="1099302" y="3548463"/>
            <a:ext cx="373317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994FA29-BB6F-4A7D-AFCD-C8B6B509B250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1472619" y="3548463"/>
            <a:ext cx="284139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B07EDF1-5352-4185-985D-C662922B60D8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2435220" y="3548463"/>
            <a:ext cx="389459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B3196BB-77C5-4225-8974-96AF2A48F1EA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2824679" y="3548463"/>
            <a:ext cx="307584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300FEA4-196A-4997-8FD1-578248C8762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203932" y="1772816"/>
            <a:ext cx="0" cy="34045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56496EE-3EBC-424B-8E24-8435F57B3F52}"/>
                  </a:ext>
                </a:extLst>
              </p:cNvPr>
              <p:cNvSpPr/>
              <p:nvPr/>
            </p:nvSpPr>
            <p:spPr>
              <a:xfrm>
                <a:off x="5292080" y="2158762"/>
                <a:ext cx="429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56496EE-3EBC-424B-8E24-8435F57B3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158762"/>
                <a:ext cx="429541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08F7991-C46B-4911-B0C3-2C3967B637D3}"/>
                  </a:ext>
                </a:extLst>
              </p:cNvPr>
              <p:cNvSpPr/>
              <p:nvPr/>
            </p:nvSpPr>
            <p:spPr>
              <a:xfrm>
                <a:off x="5721621" y="2113269"/>
                <a:ext cx="10039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08F7991-C46B-4911-B0C3-2C3967B63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621" y="2113269"/>
                <a:ext cx="100392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944C703-DACE-43BF-AEA6-A3F15EB4D277}"/>
                  </a:ext>
                </a:extLst>
              </p:cNvPr>
              <p:cNvSpPr/>
              <p:nvPr/>
            </p:nvSpPr>
            <p:spPr>
              <a:xfrm>
                <a:off x="5128684" y="3179131"/>
                <a:ext cx="769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944C703-DACE-43BF-AEA6-A3F15EB4D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84" y="3179131"/>
                <a:ext cx="76982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5442AA1-329D-41B8-A52B-ED585DA84618}"/>
                  </a:ext>
                </a:extLst>
              </p:cNvPr>
              <p:cNvSpPr/>
              <p:nvPr/>
            </p:nvSpPr>
            <p:spPr>
              <a:xfrm>
                <a:off x="6480744" y="3179131"/>
                <a:ext cx="769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5442AA1-329D-41B8-A52B-ED585DA84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44" y="3179131"/>
                <a:ext cx="7698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C67EFF4-C74C-4C13-8E5A-B10ACBD7E37C}"/>
                  </a:ext>
                </a:extLst>
              </p:cNvPr>
              <p:cNvSpPr/>
              <p:nvPr/>
            </p:nvSpPr>
            <p:spPr>
              <a:xfrm>
                <a:off x="4716016" y="3179131"/>
                <a:ext cx="533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C67EFF4-C74C-4C13-8E5A-B10ACBD7E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3179131"/>
                <a:ext cx="5335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33528B1-86F9-4092-914A-92C2BC4F38D1}"/>
                  </a:ext>
                </a:extLst>
              </p:cNvPr>
              <p:cNvSpPr/>
              <p:nvPr/>
            </p:nvSpPr>
            <p:spPr>
              <a:xfrm>
                <a:off x="6093552" y="3179131"/>
                <a:ext cx="538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33528B1-86F9-4092-914A-92C2BC4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552" y="3179131"/>
                <a:ext cx="53886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D87657A-A450-4263-8EDE-220C9DF154F2}"/>
                  </a:ext>
                </a:extLst>
              </p:cNvPr>
              <p:cNvSpPr/>
              <p:nvPr/>
            </p:nvSpPr>
            <p:spPr>
              <a:xfrm>
                <a:off x="4885913" y="4203690"/>
                <a:ext cx="608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D87657A-A450-4263-8EDE-220C9DF15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913" y="4203690"/>
                <a:ext cx="60869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FA6D9FEB-DECC-40A1-A206-8187557835E2}"/>
                  </a:ext>
                </a:extLst>
              </p:cNvPr>
              <p:cNvSpPr/>
              <p:nvPr/>
            </p:nvSpPr>
            <p:spPr>
              <a:xfrm>
                <a:off x="5543369" y="4203690"/>
                <a:ext cx="608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FA6D9FEB-DECC-40A1-A206-818755783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69" y="4203690"/>
                <a:ext cx="60869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A21916F-D309-494D-A2D6-9DDF363AD7F7}"/>
                  </a:ext>
                </a:extLst>
              </p:cNvPr>
              <p:cNvSpPr/>
              <p:nvPr/>
            </p:nvSpPr>
            <p:spPr>
              <a:xfrm>
                <a:off x="6218593" y="4203690"/>
                <a:ext cx="615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A21916F-D309-494D-A2D6-9DDF363AD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93" y="4203690"/>
                <a:ext cx="61516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45B3277-017A-4E1C-934D-91045B378689}"/>
                  </a:ext>
                </a:extLst>
              </p:cNvPr>
              <p:cNvSpPr/>
              <p:nvPr/>
            </p:nvSpPr>
            <p:spPr>
              <a:xfrm>
                <a:off x="6906598" y="4203690"/>
                <a:ext cx="615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45B3277-017A-4E1C-934D-91045B378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598" y="4203690"/>
                <a:ext cx="61516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E3353FB-0FA7-46FE-BEA5-10F268F9FF82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 flipH="1">
            <a:off x="5513597" y="2482601"/>
            <a:ext cx="709988" cy="696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5F2317D-4754-4440-AA30-712A8E45CDD1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6223585" y="2482601"/>
            <a:ext cx="642072" cy="69653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C481CFA-AE64-403D-90AF-6E9779ADEF0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flipH="1">
            <a:off x="5190259" y="3548463"/>
            <a:ext cx="323338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E11B7D0-5C55-43BB-9BDB-00148BC17F52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>
            <a:off x="5513597" y="3548463"/>
            <a:ext cx="334118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8C4BAF6-104B-4096-95E6-1E4463352EE9}"/>
              </a:ext>
            </a:extLst>
          </p:cNvPr>
          <p:cNvCxnSpPr>
            <a:cxnSpLocks/>
            <a:stCxn id="44" idx="2"/>
            <a:endCxn id="49" idx="0"/>
          </p:cNvCxnSpPr>
          <p:nvPr/>
        </p:nvCxnSpPr>
        <p:spPr>
          <a:xfrm flipH="1">
            <a:off x="6526177" y="3548463"/>
            <a:ext cx="339480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DBADB62-8FEE-46C4-A209-001CE21E0997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6865657" y="3548463"/>
            <a:ext cx="348525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C43AC7C-1C26-4E9E-ACE5-474E409103D6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223585" y="1796721"/>
            <a:ext cx="0" cy="31654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57">
            <a:extLst>
              <a:ext uri="{FF2B5EF4-FFF2-40B4-BE49-F238E27FC236}">
                <a16:creationId xmlns:a16="http://schemas.microsoft.com/office/drawing/2014/main" id="{F86BB38C-00E3-4128-A36B-B3DA53112205}"/>
              </a:ext>
            </a:extLst>
          </p:cNvPr>
          <p:cNvSpPr/>
          <p:nvPr/>
        </p:nvSpPr>
        <p:spPr bwMode="auto">
          <a:xfrm>
            <a:off x="4067944" y="3028518"/>
            <a:ext cx="52039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卷形: 水平 59">
                <a:extLst>
                  <a:ext uri="{FF2B5EF4-FFF2-40B4-BE49-F238E27FC236}">
                    <a16:creationId xmlns:a16="http://schemas.microsoft.com/office/drawing/2014/main" id="{D30CF82A-CBEA-44D4-852B-CCC1D1F86559}"/>
                  </a:ext>
                </a:extLst>
              </p:cNvPr>
              <p:cNvSpPr/>
              <p:nvPr/>
            </p:nvSpPr>
            <p:spPr bwMode="auto">
              <a:xfrm>
                <a:off x="624330" y="5597581"/>
                <a:ext cx="7727706" cy="972387"/>
              </a:xfrm>
              <a:prstGeom prst="horizontalScroll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rtlCol="0" anchor="ctr"/>
              <a:lstStyle/>
              <a:p>
                <a:pPr eaLnBrk="1" hangingPunct="1"/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对变换的每一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，除了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非常忙的条件外，还要求任何能到达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的定值，必须首先经过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0" name="卷形: 水平 59">
                <a:extLst>
                  <a:ext uri="{FF2B5EF4-FFF2-40B4-BE49-F238E27FC236}">
                    <a16:creationId xmlns:a16="http://schemas.microsoft.com/office/drawing/2014/main" id="{D30CF82A-CBEA-44D4-852B-CCC1D1F86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330" y="5597581"/>
                <a:ext cx="7727706" cy="972387"/>
              </a:xfrm>
              <a:prstGeom prst="horizontalScroll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C71754F-0BDF-4ED8-BE1D-507239F49ADA}"/>
                  </a:ext>
                </a:extLst>
              </p:cNvPr>
              <p:cNvSpPr/>
              <p:nvPr/>
            </p:nvSpPr>
            <p:spPr>
              <a:xfrm>
                <a:off x="2244872" y="4836950"/>
                <a:ext cx="538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C71754F-0BDF-4ED8-BE1D-507239F49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872" y="4836950"/>
                <a:ext cx="53886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67DAB05-ED83-460A-94F6-6869F2EF9048}"/>
                  </a:ext>
                </a:extLst>
              </p:cNvPr>
              <p:cNvSpPr/>
              <p:nvPr/>
            </p:nvSpPr>
            <p:spPr>
              <a:xfrm>
                <a:off x="2727568" y="4829211"/>
                <a:ext cx="809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67DAB05-ED83-460A-94F6-6869F2EF9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68" y="4829211"/>
                <a:ext cx="8093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2D47F71-CE6A-43AA-A7A6-7450184FCA49}"/>
                  </a:ext>
                </a:extLst>
              </p:cNvPr>
              <p:cNvSpPr/>
              <p:nvPr/>
            </p:nvSpPr>
            <p:spPr>
              <a:xfrm>
                <a:off x="6326792" y="4827950"/>
                <a:ext cx="538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2D47F71-CE6A-43AA-A7A6-7450184FC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92" y="4827950"/>
                <a:ext cx="53886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F5F6A20-53F6-4F9B-93B2-2434D6317DE4}"/>
                  </a:ext>
                </a:extLst>
              </p:cNvPr>
              <p:cNvSpPr/>
              <p:nvPr/>
            </p:nvSpPr>
            <p:spPr>
              <a:xfrm>
                <a:off x="6809488" y="4820211"/>
                <a:ext cx="809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F5F6A20-53F6-4F9B-93B2-2434D6317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488" y="4820211"/>
                <a:ext cx="809389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140AD6C-8D95-4D05-B454-3B63E6A16446}"/>
              </a:ext>
            </a:extLst>
          </p:cNvPr>
          <p:cNvCxnSpPr>
            <a:cxnSpLocks/>
            <a:stCxn id="18" idx="2"/>
            <a:endCxn id="61" idx="0"/>
          </p:cNvCxnSpPr>
          <p:nvPr/>
        </p:nvCxnSpPr>
        <p:spPr>
          <a:xfrm>
            <a:off x="3132263" y="4573022"/>
            <a:ext cx="0" cy="2561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B09D89B1-71A7-4B21-BEE0-2FAF9DF992DF}"/>
              </a:ext>
            </a:extLst>
          </p:cNvPr>
          <p:cNvCxnSpPr>
            <a:cxnSpLocks/>
            <a:stCxn id="61" idx="2"/>
            <a:endCxn id="12" idx="3"/>
          </p:cNvCxnSpPr>
          <p:nvPr/>
        </p:nvCxnSpPr>
        <p:spPr>
          <a:xfrm rot="5400000" flipH="1" flipV="1">
            <a:off x="2321297" y="4174762"/>
            <a:ext cx="1834746" cy="212815"/>
          </a:xfrm>
          <a:prstGeom prst="bentConnector4">
            <a:avLst>
              <a:gd name="adj1" fmla="val -12459"/>
              <a:gd name="adj2" fmla="val 2975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085A20C-1234-4642-9F69-C06C36CE0F91}"/>
              </a:ext>
            </a:extLst>
          </p:cNvPr>
          <p:cNvCxnSpPr>
            <a:cxnSpLocks/>
            <a:stCxn id="50" idx="2"/>
            <a:endCxn id="63" idx="0"/>
          </p:cNvCxnSpPr>
          <p:nvPr/>
        </p:nvCxnSpPr>
        <p:spPr>
          <a:xfrm>
            <a:off x="7214182" y="4573022"/>
            <a:ext cx="1" cy="2471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4E068FD3-8207-45D3-8B02-9EE73ABD8658}"/>
              </a:ext>
            </a:extLst>
          </p:cNvPr>
          <p:cNvCxnSpPr>
            <a:cxnSpLocks/>
            <a:stCxn id="63" idx="2"/>
            <a:endCxn id="44" idx="3"/>
          </p:cNvCxnSpPr>
          <p:nvPr/>
        </p:nvCxnSpPr>
        <p:spPr>
          <a:xfrm rot="5400000" flipH="1" flipV="1">
            <a:off x="6319503" y="4258476"/>
            <a:ext cx="1825746" cy="36387"/>
          </a:xfrm>
          <a:prstGeom prst="bentConnector4">
            <a:avLst>
              <a:gd name="adj1" fmla="val -12521"/>
              <a:gd name="adj2" fmla="val 17404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96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代码提升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CF7043-341B-43C9-A1BB-AF87C098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25" y="4890"/>
            <a:ext cx="6891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150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代码提升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E083700-21E4-4A08-BE5F-6E2CF6FFCFAB}"/>
                  </a:ext>
                </a:extLst>
              </p:cNvPr>
              <p:cNvSpPr/>
              <p:nvPr/>
            </p:nvSpPr>
            <p:spPr bwMode="auto">
              <a:xfrm>
                <a:off x="419320" y="2778795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E083700-21E4-4A08-BE5F-6E2CF6FFC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20" y="2778795"/>
                <a:ext cx="2408387" cy="386451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4F08DFC8-0FB1-47F0-B807-193A8428B7B6}"/>
                  </a:ext>
                </a:extLst>
              </p:cNvPr>
              <p:cNvSpPr/>
              <p:nvPr/>
            </p:nvSpPr>
            <p:spPr bwMode="auto">
              <a:xfrm>
                <a:off x="419320" y="3427103"/>
                <a:ext cx="2408387" cy="962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4F08DFC8-0FB1-47F0-B807-193A8428B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20" y="3427103"/>
                <a:ext cx="2408387" cy="96237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7A05D30-8BCE-4495-B8B1-1B47AAA77909}"/>
                  </a:ext>
                </a:extLst>
              </p:cNvPr>
              <p:cNvSpPr/>
              <p:nvPr/>
            </p:nvSpPr>
            <p:spPr bwMode="auto">
              <a:xfrm>
                <a:off x="425666" y="4676731"/>
                <a:ext cx="2408395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113.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7A05D30-8BCE-4495-B8B1-1B47AAA77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666" y="4676731"/>
                <a:ext cx="2408395" cy="875848"/>
              </a:xfrm>
              <a:prstGeom prst="rect">
                <a:avLst/>
              </a:prstGeom>
              <a:blipFill>
                <a:blip r:embed="rId5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4F75CD9-0986-47CD-8B19-F53982679F49}"/>
                  </a:ext>
                </a:extLst>
              </p:cNvPr>
              <p:cNvSpPr/>
              <p:nvPr/>
            </p:nvSpPr>
            <p:spPr bwMode="auto">
              <a:xfrm>
                <a:off x="425672" y="5839149"/>
                <a:ext cx="2408389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4F75CD9-0986-47CD-8B19-F53982679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672" y="5839149"/>
                <a:ext cx="2408389" cy="875848"/>
              </a:xfrm>
              <a:prstGeom prst="rect">
                <a:avLst/>
              </a:prstGeom>
              <a:blipFill>
                <a:blip r:embed="rId6"/>
                <a:stretch>
                  <a:fillRect b="-753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59BE45C-C936-47A7-A068-CE28BBE9E801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23514" y="3165246"/>
            <a:ext cx="0" cy="261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1F6D673-74DC-4712-8907-1A1569AB4AAC}"/>
                  </a:ext>
                </a:extLst>
              </p:cNvPr>
              <p:cNvSpPr/>
              <p:nvPr/>
            </p:nvSpPr>
            <p:spPr>
              <a:xfrm>
                <a:off x="67633" y="2523623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1F6D673-74DC-4712-8907-1A1569AB4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3" y="2523623"/>
                <a:ext cx="351680" cy="369332"/>
              </a:xfrm>
              <a:prstGeom prst="rect">
                <a:avLst/>
              </a:prstGeom>
              <a:blipFill>
                <a:blip r:embed="rId7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2E16037-3273-4E6F-AB44-D5761F076C24}"/>
                  </a:ext>
                </a:extLst>
              </p:cNvPr>
              <p:cNvSpPr/>
              <p:nvPr/>
            </p:nvSpPr>
            <p:spPr>
              <a:xfrm>
                <a:off x="49682" y="54868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2E16037-3273-4E6F-AB44-D5761F076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" y="548680"/>
                <a:ext cx="351680" cy="369332"/>
              </a:xfrm>
              <a:prstGeom prst="rect">
                <a:avLst/>
              </a:prstGeom>
              <a:blipFill>
                <a:blip r:embed="rId8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A860FEC-3CC4-4F69-A6F6-BC3DC96E7978}"/>
                  </a:ext>
                </a:extLst>
              </p:cNvPr>
              <p:cNvSpPr/>
              <p:nvPr/>
            </p:nvSpPr>
            <p:spPr>
              <a:xfrm>
                <a:off x="162422" y="3101871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A860FEC-3CC4-4F69-A6F6-BC3DC96E7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2" y="3101871"/>
                <a:ext cx="351680" cy="369332"/>
              </a:xfrm>
              <a:prstGeom prst="rect">
                <a:avLst/>
              </a:prstGeom>
              <a:blipFill>
                <a:blip r:embed="rId9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CFCD889-64A3-4B3A-9E99-CAE2F72013F0}"/>
                  </a:ext>
                </a:extLst>
              </p:cNvPr>
              <p:cNvSpPr/>
              <p:nvPr/>
            </p:nvSpPr>
            <p:spPr>
              <a:xfrm>
                <a:off x="49682" y="455872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CFCD889-64A3-4B3A-9E99-CAE2F720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" y="4558720"/>
                <a:ext cx="351680" cy="369332"/>
              </a:xfrm>
              <a:prstGeom prst="rect">
                <a:avLst/>
              </a:prstGeom>
              <a:blipFill>
                <a:blip r:embed="rId1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B24E6119-B9AB-4F49-A4A2-BEF0C5248A5F}"/>
                  </a:ext>
                </a:extLst>
              </p:cNvPr>
              <p:cNvSpPr/>
              <p:nvPr/>
            </p:nvSpPr>
            <p:spPr bwMode="auto">
              <a:xfrm>
                <a:off x="419320" y="548680"/>
                <a:ext cx="2408388" cy="2021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103.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104.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106.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,$2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B24E6119-B9AB-4F49-A4A2-BEF0C5248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20" y="548680"/>
                <a:ext cx="2408388" cy="2021200"/>
              </a:xfrm>
              <a:prstGeom prst="rect">
                <a:avLst/>
              </a:prstGeom>
              <a:blipFill>
                <a:blip r:embed="rId11"/>
                <a:stretch>
                  <a:fillRect l="-2015" b="-38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B63221F-14D9-439B-BFC3-AC9BD7BB080E}"/>
              </a:ext>
            </a:extLst>
          </p:cNvPr>
          <p:cNvCxnSpPr>
            <a:cxnSpLocks/>
            <a:stCxn id="58" idx="2"/>
            <a:endCxn id="49" idx="0"/>
          </p:cNvCxnSpPr>
          <p:nvPr/>
        </p:nvCxnSpPr>
        <p:spPr>
          <a:xfrm>
            <a:off x="1623514" y="2569880"/>
            <a:ext cx="0" cy="208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6AEF74AC-0913-440D-8364-83C29C26230D}"/>
              </a:ext>
            </a:extLst>
          </p:cNvPr>
          <p:cNvCxnSpPr>
            <a:cxnSpLocks/>
          </p:cNvCxnSpPr>
          <p:nvPr/>
        </p:nvCxnSpPr>
        <p:spPr>
          <a:xfrm rot="10800000">
            <a:off x="419321" y="3079972"/>
            <a:ext cx="1" cy="1182739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C178C4DB-AF6D-4A2D-B4A3-A3E075DDDBA1}"/>
              </a:ext>
            </a:extLst>
          </p:cNvPr>
          <p:cNvCxnSpPr>
            <a:cxnSpLocks/>
            <a:stCxn id="49" idx="3"/>
            <a:endCxn id="51" idx="3"/>
          </p:cNvCxnSpPr>
          <p:nvPr/>
        </p:nvCxnSpPr>
        <p:spPr>
          <a:xfrm>
            <a:off x="2827707" y="2972021"/>
            <a:ext cx="6354" cy="2142634"/>
          </a:xfrm>
          <a:prstGeom prst="bentConnector3">
            <a:avLst>
              <a:gd name="adj1" fmla="val 36977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F3F20250-A525-4197-8584-297607D9939D}"/>
              </a:ext>
            </a:extLst>
          </p:cNvPr>
          <p:cNvCxnSpPr>
            <a:cxnSpLocks/>
            <a:stCxn id="51" idx="1"/>
            <a:endCxn id="49" idx="1"/>
          </p:cNvCxnSpPr>
          <p:nvPr/>
        </p:nvCxnSpPr>
        <p:spPr>
          <a:xfrm rot="10800000">
            <a:off x="419320" y="2972021"/>
            <a:ext cx="6346" cy="2142634"/>
          </a:xfrm>
          <a:prstGeom prst="bentConnector3">
            <a:avLst>
              <a:gd name="adj1" fmla="val 6003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79030A5-40BD-47E3-AD90-441F37E262A5}"/>
                  </a:ext>
                </a:extLst>
              </p:cNvPr>
              <p:cNvSpPr/>
              <p:nvPr/>
            </p:nvSpPr>
            <p:spPr>
              <a:xfrm>
                <a:off x="49682" y="583914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79030A5-40BD-47E3-AD90-441F37E26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" y="5839149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B32582-B386-4DB5-B396-31F83803B6F7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1629864" y="5552579"/>
            <a:ext cx="3" cy="2865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8ECD0ADF-3765-4EBF-AD32-94421B86EC24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623514" y="4389481"/>
            <a:ext cx="6350" cy="287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8">
            <a:extLst>
              <a:ext uri="{FF2B5EF4-FFF2-40B4-BE49-F238E27FC236}">
                <a16:creationId xmlns:a16="http://schemas.microsoft.com/office/drawing/2014/main" id="{3E8FA617-12A6-4FEC-8BF7-1D56B7E18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863" y="2722831"/>
            <a:ext cx="606150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）形参定值标记，如四元式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101-104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TextBox 8">
            <a:extLst>
              <a:ext uri="{FF2B5EF4-FFF2-40B4-BE49-F238E27FC236}">
                <a16:creationId xmlns:a16="http://schemas.microsoft.com/office/drawing/2014/main" id="{D8CBE1E5-6AAA-4025-9830-BDC53784C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863" y="3181546"/>
            <a:ext cx="606150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）计算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UD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链（略）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表格 82">
                <a:extLst>
                  <a:ext uri="{FF2B5EF4-FFF2-40B4-BE49-F238E27FC236}">
                    <a16:creationId xmlns:a16="http://schemas.microsoft.com/office/drawing/2014/main" id="{7D255AE3-00DA-4B11-A0F7-43EF73B1E7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7393896"/>
                  </p:ext>
                </p:extLst>
              </p:nvPr>
            </p:nvGraphicFramePr>
            <p:xfrm>
              <a:off x="3707904" y="506888"/>
              <a:ext cx="448640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20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2307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96612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inVb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outVb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表格 82">
                <a:extLst>
                  <a:ext uri="{FF2B5EF4-FFF2-40B4-BE49-F238E27FC236}">
                    <a16:creationId xmlns:a16="http://schemas.microsoft.com/office/drawing/2014/main" id="{7D255AE3-00DA-4B11-A0F7-43EF73B1E7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7393896"/>
                  </p:ext>
                </p:extLst>
              </p:nvPr>
            </p:nvGraphicFramePr>
            <p:xfrm>
              <a:off x="3707904" y="506888"/>
              <a:ext cx="448640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20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2307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96612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inVb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outVb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20" t="-108197" r="-803659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5000" t="-108197" r="-98494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8483" t="-108197" r="-1238" b="-4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20" t="-208197" r="-80365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5000" t="-208197" r="-98494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8483" t="-208197" r="-1238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20" t="-308197" r="-803659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5000" t="-308197" r="-98494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8483" t="-308197" r="-1238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20" t="-408197" r="-803659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5000" t="-408197" r="-98494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8483" t="-408197" r="-1238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20" t="-508197" r="-803659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5000" t="-508197" r="-98494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8483" t="-508197" r="-1238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C081ACD3-C18F-4C33-9168-522C4E591A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14863" y="3640261"/>
                <a:ext cx="6061504" cy="1241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）计算支配结点集（过程略）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C081ACD3-C18F-4C33-9168-522C4E59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4863" y="3640261"/>
                <a:ext cx="6061504" cy="1241878"/>
              </a:xfrm>
              <a:prstGeom prst="rect">
                <a:avLst/>
              </a:prstGeom>
              <a:blipFill>
                <a:blip r:embed="rId14"/>
                <a:stretch>
                  <a:fillRect l="-9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">
            <a:extLst>
              <a:ext uri="{FF2B5EF4-FFF2-40B4-BE49-F238E27FC236}">
                <a16:creationId xmlns:a16="http://schemas.microsoft.com/office/drawing/2014/main" id="{CDA8F8FA-0224-4BA3-BAFB-8AF767A1E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863" y="4882139"/>
            <a:ext cx="606150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800" b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）代码提升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301C20E7-41D3-467A-93DE-144234D24FE1}"/>
              </a:ext>
            </a:extLst>
          </p:cNvPr>
          <p:cNvSpPr/>
          <p:nvPr/>
        </p:nvSpPr>
        <p:spPr bwMode="auto">
          <a:xfrm>
            <a:off x="6228184" y="918012"/>
            <a:ext cx="1966129" cy="31283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4E3667D-D876-47A7-87BC-268B35AB7F36}"/>
                  </a:ext>
                </a:extLst>
              </p:cNvPr>
              <p:cNvSpPr/>
              <p:nvPr/>
            </p:nvSpPr>
            <p:spPr>
              <a:xfrm>
                <a:off x="4716016" y="4954739"/>
                <a:ext cx="241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𝑣𝑏𝑏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4E3667D-D876-47A7-87BC-268B35AB7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954739"/>
                <a:ext cx="24134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26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4" grpId="0"/>
      <p:bldP spid="85" grpId="0"/>
      <p:bldP spid="98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/>
              <p:nvPr/>
            </p:nvSpPr>
            <p:spPr bwMode="auto">
              <a:xfrm>
                <a:off x="3610539" y="511027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10539" y="511027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22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3C4BDC8-A934-45D5-9B3C-4ADFBE9CCC4E}"/>
                  </a:ext>
                </a:extLst>
              </p:cNvPr>
              <p:cNvSpPr/>
              <p:nvPr/>
            </p:nvSpPr>
            <p:spPr>
              <a:xfrm>
                <a:off x="3234090" y="773520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3C4BDC8-A934-45D5-9B3C-4ADFBE9CC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90" y="773520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/>
              <p:nvPr/>
            </p:nvSpPr>
            <p:spPr bwMode="auto">
              <a:xfrm>
                <a:off x="3689755" y="1743363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1743363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9F8C328-2839-4AB5-8242-902EB66510D8}"/>
                  </a:ext>
                </a:extLst>
              </p:cNvPr>
              <p:cNvSpPr/>
              <p:nvPr/>
            </p:nvSpPr>
            <p:spPr>
              <a:xfrm>
                <a:off x="3272884" y="162068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9F8C328-2839-4AB5-8242-902EB6651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84" y="1620688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/>
              <p:nvPr/>
            </p:nvSpPr>
            <p:spPr bwMode="auto">
              <a:xfrm>
                <a:off x="3689755" y="2527138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2527138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47827C1-28A3-456B-B36F-36E1A92BEC92}"/>
                  </a:ext>
                </a:extLst>
              </p:cNvPr>
              <p:cNvSpPr/>
              <p:nvPr/>
            </p:nvSpPr>
            <p:spPr>
              <a:xfrm>
                <a:off x="3304938" y="236723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47827C1-28A3-456B-B36F-36E1A92BE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38" y="2367230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/>
              <p:nvPr/>
            </p:nvSpPr>
            <p:spPr bwMode="auto">
              <a:xfrm>
                <a:off x="3689755" y="3743683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3743683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E7CC8DE-EB70-46C3-9C95-7FEA46FC023B}"/>
                  </a:ext>
                </a:extLst>
              </p:cNvPr>
              <p:cNvSpPr/>
              <p:nvPr/>
            </p:nvSpPr>
            <p:spPr>
              <a:xfrm>
                <a:off x="3294361" y="3533757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E7CC8DE-EB70-46C3-9C95-7FEA46FC0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361" y="3533757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/>
              <p:nvPr/>
            </p:nvSpPr>
            <p:spPr bwMode="auto">
              <a:xfrm>
                <a:off x="3689755" y="4524594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4524594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2F1E632-3C82-4845-B89B-EA766F37980D}"/>
                  </a:ext>
                </a:extLst>
              </p:cNvPr>
              <p:cNvSpPr/>
              <p:nvPr/>
            </p:nvSpPr>
            <p:spPr>
              <a:xfrm>
                <a:off x="3272884" y="454911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2F1E632-3C82-4845-B89B-EA766F379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84" y="4549118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/>
              <p:nvPr/>
            </p:nvSpPr>
            <p:spPr bwMode="auto">
              <a:xfrm>
                <a:off x="1091760" y="1896689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1760" y="1896689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C96EAF3-7173-4A15-9276-BA821BE000C5}"/>
                  </a:ext>
                </a:extLst>
              </p:cNvPr>
              <p:cNvSpPr/>
              <p:nvPr/>
            </p:nvSpPr>
            <p:spPr>
              <a:xfrm>
                <a:off x="999514" y="151826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C96EAF3-7173-4A15-9276-BA821BE00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14" y="1518260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/>
              <p:nvPr/>
            </p:nvSpPr>
            <p:spPr bwMode="auto">
              <a:xfrm>
                <a:off x="215446" y="2578413"/>
                <a:ext cx="2830292" cy="42633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,$12,$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𝑒𝑚𝑝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$16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,$18,$1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,1,$20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,−,$21)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=,$22,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𝑡𝑒𝑚𝑝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446" y="2578413"/>
                <a:ext cx="2830292" cy="4263350"/>
              </a:xfrm>
              <a:prstGeom prst="rect">
                <a:avLst/>
              </a:prstGeom>
              <a:blipFill>
                <a:blip r:embed="rId15"/>
                <a:stretch>
                  <a:fillRect b="-85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EFFAA92-85A9-4B97-BE56-E7851BD2CFE8}"/>
                  </a:ext>
                </a:extLst>
              </p:cNvPr>
              <p:cNvSpPr/>
              <p:nvPr/>
            </p:nvSpPr>
            <p:spPr>
              <a:xfrm>
                <a:off x="107504" y="220908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EFFAA92-85A9-4B97-BE56-E7851BD2C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209081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/>
              <p:nvPr/>
            </p:nvSpPr>
            <p:spPr bwMode="auto">
              <a:xfrm>
                <a:off x="215446" y="876459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446" y="876459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/>
              <p:nvPr/>
            </p:nvSpPr>
            <p:spPr bwMode="auto">
              <a:xfrm>
                <a:off x="6447526" y="3638387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7526" y="3638387"/>
                <a:ext cx="2393544" cy="684290"/>
              </a:xfrm>
              <a:prstGeom prst="rect">
                <a:avLst/>
              </a:prstGeom>
              <a:blipFill>
                <a:blip r:embed="rId18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F2C06DD-7568-4A72-A315-B8C258B1A9EB}"/>
                  </a:ext>
                </a:extLst>
              </p:cNvPr>
              <p:cNvSpPr/>
              <p:nvPr/>
            </p:nvSpPr>
            <p:spPr>
              <a:xfrm>
                <a:off x="6373889" y="3248587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F2C06DD-7568-4A72-A315-B8C258B1A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89" y="3248587"/>
                <a:ext cx="49186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/>
              <p:nvPr/>
            </p:nvSpPr>
            <p:spPr bwMode="auto">
              <a:xfrm>
                <a:off x="6447525" y="1288969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7525" y="1288969"/>
                <a:ext cx="2618902" cy="473699"/>
              </a:xfrm>
              <a:prstGeom prst="rect">
                <a:avLst/>
              </a:prstGeom>
              <a:blipFill>
                <a:blip r:embed="rId20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86409F7-8D26-49AF-BF35-752D38FAAEEF}"/>
                  </a:ext>
                </a:extLst>
              </p:cNvPr>
              <p:cNvSpPr/>
              <p:nvPr/>
            </p:nvSpPr>
            <p:spPr>
              <a:xfrm>
                <a:off x="6373889" y="881310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86409F7-8D26-49AF-BF35-752D38FAA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89" y="881310"/>
                <a:ext cx="58913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63A55B-5308-48A4-894D-215C198B2D1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4886527" y="1433287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FDB9772-5379-4EBC-B9BA-B20257BF6DA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4886527" y="2217062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0DE6DEF-843C-4C8B-83A0-CD9A076DF01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4886527" y="3430745"/>
            <a:ext cx="0" cy="312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C30F8DD-A3F4-40CA-976D-610C1B901C88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4886527" y="4217382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4F83DB2-8DA6-4991-98E4-BD96A717D1FC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6083299" y="3980532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5A993DC-9CFC-49D6-B80F-191D1E001E9D}"/>
              </a:ext>
            </a:extLst>
          </p:cNvPr>
          <p:cNvCxnSpPr>
            <a:cxnSpLocks/>
          </p:cNvCxnSpPr>
          <p:nvPr/>
        </p:nvCxnSpPr>
        <p:spPr>
          <a:xfrm flipH="1" flipV="1">
            <a:off x="3045731" y="5933242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D000AD4-7FB6-4F19-87CB-4F7912C3DB07}"/>
              </a:ext>
            </a:extLst>
          </p:cNvPr>
          <p:cNvCxnSpPr>
            <a:cxnSpLocks/>
            <a:stCxn id="43" idx="0"/>
            <a:endCxn id="19" idx="3"/>
          </p:cNvCxnSpPr>
          <p:nvPr/>
        </p:nvCxnSpPr>
        <p:spPr>
          <a:xfrm rot="16200000" flipV="1">
            <a:off x="6034712" y="2028800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6E74A0A-96AE-4329-8188-6F07E520B937}"/>
              </a:ext>
            </a:extLst>
          </p:cNvPr>
          <p:cNvCxnSpPr>
            <a:cxnSpLocks/>
          </p:cNvCxnSpPr>
          <p:nvPr/>
        </p:nvCxnSpPr>
        <p:spPr>
          <a:xfrm flipV="1">
            <a:off x="710650" y="1560749"/>
            <a:ext cx="0" cy="1017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F4DEAE45-F052-44F7-9009-562302C5C181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>
            <a:off x="3045733" y="1218604"/>
            <a:ext cx="644022" cy="2761929"/>
          </a:xfrm>
          <a:prstGeom prst="bentConnector3">
            <a:avLst>
              <a:gd name="adj1" fmla="val 482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D33FCB52-A62A-4405-8738-C956612E202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3041313" y="2133539"/>
            <a:ext cx="648443" cy="3549640"/>
          </a:xfrm>
          <a:prstGeom prst="bentConnector3">
            <a:avLst>
              <a:gd name="adj1" fmla="val 70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5B78F15-1C82-44B3-BB70-CE2A6119F6C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066536" y="1560749"/>
            <a:ext cx="0" cy="3359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57C07B3-EA5C-403C-9AA3-9DC81F48CEB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6087213" y="1525819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3207723-AFDB-4362-937C-CD960D647006}"/>
                  </a:ext>
                </a:extLst>
              </p:cNvPr>
              <p:cNvSpPr/>
              <p:nvPr/>
            </p:nvSpPr>
            <p:spPr>
              <a:xfrm>
                <a:off x="107504" y="507126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3207723-AFDB-4362-937C-CD960D647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07126"/>
                <a:ext cx="496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78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代码提升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E083700-21E4-4A08-BE5F-6E2CF6FFCFAB}"/>
                  </a:ext>
                </a:extLst>
              </p:cNvPr>
              <p:cNvSpPr/>
              <p:nvPr/>
            </p:nvSpPr>
            <p:spPr bwMode="auto">
              <a:xfrm>
                <a:off x="419320" y="2778795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E083700-21E4-4A08-BE5F-6E2CF6FFC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20" y="2778795"/>
                <a:ext cx="2408387" cy="386451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4F08DFC8-0FB1-47F0-B807-193A8428B7B6}"/>
                  </a:ext>
                </a:extLst>
              </p:cNvPr>
              <p:cNvSpPr/>
              <p:nvPr/>
            </p:nvSpPr>
            <p:spPr bwMode="auto">
              <a:xfrm>
                <a:off x="419320" y="3427103"/>
                <a:ext cx="2408387" cy="962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4F08DFC8-0FB1-47F0-B807-193A8428B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20" y="3427103"/>
                <a:ext cx="2408387" cy="96237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7A05D30-8BCE-4495-B8B1-1B47AAA77909}"/>
                  </a:ext>
                </a:extLst>
              </p:cNvPr>
              <p:cNvSpPr/>
              <p:nvPr/>
            </p:nvSpPr>
            <p:spPr bwMode="auto">
              <a:xfrm>
                <a:off x="425666" y="4676731"/>
                <a:ext cx="2408395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113.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7A05D30-8BCE-4495-B8B1-1B47AAA77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666" y="4676731"/>
                <a:ext cx="2408395" cy="875848"/>
              </a:xfrm>
              <a:prstGeom prst="rect">
                <a:avLst/>
              </a:prstGeom>
              <a:blipFill>
                <a:blip r:embed="rId5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4F75CD9-0986-47CD-8B19-F53982679F49}"/>
                  </a:ext>
                </a:extLst>
              </p:cNvPr>
              <p:cNvSpPr/>
              <p:nvPr/>
            </p:nvSpPr>
            <p:spPr bwMode="auto">
              <a:xfrm>
                <a:off x="425672" y="5839149"/>
                <a:ext cx="2408389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4F75CD9-0986-47CD-8B19-F53982679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672" y="5839149"/>
                <a:ext cx="2408389" cy="875848"/>
              </a:xfrm>
              <a:prstGeom prst="rect">
                <a:avLst/>
              </a:prstGeom>
              <a:blipFill>
                <a:blip r:embed="rId6"/>
                <a:stretch>
                  <a:fillRect b="-753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59BE45C-C936-47A7-A068-CE28BBE9E801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23514" y="3165246"/>
            <a:ext cx="0" cy="261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1F6D673-74DC-4712-8907-1A1569AB4AAC}"/>
                  </a:ext>
                </a:extLst>
              </p:cNvPr>
              <p:cNvSpPr/>
              <p:nvPr/>
            </p:nvSpPr>
            <p:spPr>
              <a:xfrm>
                <a:off x="67633" y="2523623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1F6D673-74DC-4712-8907-1A1569AB4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3" y="2523623"/>
                <a:ext cx="351680" cy="369332"/>
              </a:xfrm>
              <a:prstGeom prst="rect">
                <a:avLst/>
              </a:prstGeom>
              <a:blipFill>
                <a:blip r:embed="rId7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2E16037-3273-4E6F-AB44-D5761F076C24}"/>
                  </a:ext>
                </a:extLst>
              </p:cNvPr>
              <p:cNvSpPr/>
              <p:nvPr/>
            </p:nvSpPr>
            <p:spPr>
              <a:xfrm>
                <a:off x="49682" y="54868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2E16037-3273-4E6F-AB44-D5761F076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" y="548680"/>
                <a:ext cx="351680" cy="369332"/>
              </a:xfrm>
              <a:prstGeom prst="rect">
                <a:avLst/>
              </a:prstGeom>
              <a:blipFill>
                <a:blip r:embed="rId8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A860FEC-3CC4-4F69-A6F6-BC3DC96E7978}"/>
                  </a:ext>
                </a:extLst>
              </p:cNvPr>
              <p:cNvSpPr/>
              <p:nvPr/>
            </p:nvSpPr>
            <p:spPr>
              <a:xfrm>
                <a:off x="162422" y="3101871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A860FEC-3CC4-4F69-A6F6-BC3DC96E7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2" y="3101871"/>
                <a:ext cx="351680" cy="369332"/>
              </a:xfrm>
              <a:prstGeom prst="rect">
                <a:avLst/>
              </a:prstGeom>
              <a:blipFill>
                <a:blip r:embed="rId9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CFCD889-64A3-4B3A-9E99-CAE2F72013F0}"/>
                  </a:ext>
                </a:extLst>
              </p:cNvPr>
              <p:cNvSpPr/>
              <p:nvPr/>
            </p:nvSpPr>
            <p:spPr>
              <a:xfrm>
                <a:off x="49682" y="455872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CFCD889-64A3-4B3A-9E99-CAE2F720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" y="4558720"/>
                <a:ext cx="351680" cy="369332"/>
              </a:xfrm>
              <a:prstGeom prst="rect">
                <a:avLst/>
              </a:prstGeom>
              <a:blipFill>
                <a:blip r:embed="rId1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B24E6119-B9AB-4F49-A4A2-BEF0C5248A5F}"/>
                  </a:ext>
                </a:extLst>
              </p:cNvPr>
              <p:cNvSpPr/>
              <p:nvPr/>
            </p:nvSpPr>
            <p:spPr bwMode="auto">
              <a:xfrm>
                <a:off x="419320" y="548680"/>
                <a:ext cx="2408388" cy="2021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103.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104.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106.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,$2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B24E6119-B9AB-4F49-A4A2-BEF0C5248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20" y="548680"/>
                <a:ext cx="2408388" cy="2021200"/>
              </a:xfrm>
              <a:prstGeom prst="rect">
                <a:avLst/>
              </a:prstGeom>
              <a:blipFill>
                <a:blip r:embed="rId11"/>
                <a:stretch>
                  <a:fillRect l="-2015" b="-38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B63221F-14D9-439B-BFC3-AC9BD7BB080E}"/>
              </a:ext>
            </a:extLst>
          </p:cNvPr>
          <p:cNvCxnSpPr>
            <a:cxnSpLocks/>
            <a:stCxn id="58" idx="2"/>
            <a:endCxn id="49" idx="0"/>
          </p:cNvCxnSpPr>
          <p:nvPr/>
        </p:nvCxnSpPr>
        <p:spPr>
          <a:xfrm>
            <a:off x="1623514" y="2569880"/>
            <a:ext cx="0" cy="208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6AEF74AC-0913-440D-8364-83C29C26230D}"/>
              </a:ext>
            </a:extLst>
          </p:cNvPr>
          <p:cNvCxnSpPr>
            <a:cxnSpLocks/>
          </p:cNvCxnSpPr>
          <p:nvPr/>
        </p:nvCxnSpPr>
        <p:spPr>
          <a:xfrm rot="10800000">
            <a:off x="419321" y="3079972"/>
            <a:ext cx="1" cy="1182739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C178C4DB-AF6D-4A2D-B4A3-A3E075DDDBA1}"/>
              </a:ext>
            </a:extLst>
          </p:cNvPr>
          <p:cNvCxnSpPr>
            <a:cxnSpLocks/>
            <a:stCxn id="49" idx="3"/>
            <a:endCxn id="51" idx="3"/>
          </p:cNvCxnSpPr>
          <p:nvPr/>
        </p:nvCxnSpPr>
        <p:spPr>
          <a:xfrm>
            <a:off x="2827707" y="2972021"/>
            <a:ext cx="6354" cy="2142634"/>
          </a:xfrm>
          <a:prstGeom prst="bentConnector3">
            <a:avLst>
              <a:gd name="adj1" fmla="val 36977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F3F20250-A525-4197-8584-297607D9939D}"/>
              </a:ext>
            </a:extLst>
          </p:cNvPr>
          <p:cNvCxnSpPr>
            <a:cxnSpLocks/>
            <a:stCxn id="51" idx="1"/>
            <a:endCxn id="49" idx="1"/>
          </p:cNvCxnSpPr>
          <p:nvPr/>
        </p:nvCxnSpPr>
        <p:spPr>
          <a:xfrm rot="10800000">
            <a:off x="419320" y="2972021"/>
            <a:ext cx="6346" cy="2142634"/>
          </a:xfrm>
          <a:prstGeom prst="bentConnector3">
            <a:avLst>
              <a:gd name="adj1" fmla="val 522792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79030A5-40BD-47E3-AD90-441F37E262A5}"/>
                  </a:ext>
                </a:extLst>
              </p:cNvPr>
              <p:cNvSpPr/>
              <p:nvPr/>
            </p:nvSpPr>
            <p:spPr>
              <a:xfrm>
                <a:off x="49682" y="583914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79030A5-40BD-47E3-AD90-441F37E26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" y="5839149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B32582-B386-4DB5-B396-31F83803B6F7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1629864" y="5552579"/>
            <a:ext cx="3" cy="2865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8ECD0ADF-3765-4EBF-AD32-94421B86EC24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623514" y="4389481"/>
            <a:ext cx="6350" cy="287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表格 82">
                <a:extLst>
                  <a:ext uri="{FF2B5EF4-FFF2-40B4-BE49-F238E27FC236}">
                    <a16:creationId xmlns:a16="http://schemas.microsoft.com/office/drawing/2014/main" id="{7D255AE3-00DA-4B11-A0F7-43EF73B1E7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07904" y="506888"/>
              <a:ext cx="448640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20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2307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96612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inVb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outVb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表格 82">
                <a:extLst>
                  <a:ext uri="{FF2B5EF4-FFF2-40B4-BE49-F238E27FC236}">
                    <a16:creationId xmlns:a16="http://schemas.microsoft.com/office/drawing/2014/main" id="{7D255AE3-00DA-4B11-A0F7-43EF73B1E7D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07904" y="506888"/>
              <a:ext cx="448640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20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02307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96612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inVb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outVb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20" t="-108197" r="-803659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5000" t="-108197" r="-98494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8483" t="-108197" r="-1238" b="-4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20" t="-208197" r="-80365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5000" t="-208197" r="-98494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8483" t="-208197" r="-1238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20" t="-308197" r="-803659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5000" t="-308197" r="-98494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8483" t="-308197" r="-1238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20" t="-408197" r="-803659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5000" t="-408197" r="-98494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8483" t="-408197" r="-1238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20" t="-508197" r="-803659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5000" t="-508197" r="-98494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28483" t="-508197" r="-1238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5" name="TextBox 8">
            <a:extLst>
              <a:ext uri="{FF2B5EF4-FFF2-40B4-BE49-F238E27FC236}">
                <a16:creationId xmlns:a16="http://schemas.microsoft.com/office/drawing/2014/main" id="{CDA8F8FA-0224-4BA3-BAFB-8AF767A1E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863" y="2763972"/>
            <a:ext cx="1993015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）代码提升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301C20E7-41D3-467A-93DE-144234D24FE1}"/>
              </a:ext>
            </a:extLst>
          </p:cNvPr>
          <p:cNvSpPr/>
          <p:nvPr/>
        </p:nvSpPr>
        <p:spPr bwMode="auto">
          <a:xfrm>
            <a:off x="6228184" y="918012"/>
            <a:ext cx="1966129" cy="31283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4E3667D-D876-47A7-87BC-268B35AB7F36}"/>
                  </a:ext>
                </a:extLst>
              </p:cNvPr>
              <p:cNvSpPr/>
              <p:nvPr/>
            </p:nvSpPr>
            <p:spPr>
              <a:xfrm>
                <a:off x="4716016" y="2836572"/>
                <a:ext cx="241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𝑣𝑏𝑏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4E3667D-D876-47A7-87BC-268B35AB7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836572"/>
                <a:ext cx="24134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011C1D2-73A8-491A-BFB0-EA27BB00180A}"/>
                  </a:ext>
                </a:extLst>
              </p:cNvPr>
              <p:cNvSpPr/>
              <p:nvPr/>
            </p:nvSpPr>
            <p:spPr bwMode="auto">
              <a:xfrm>
                <a:off x="419320" y="2778795"/>
                <a:ext cx="2408387" cy="386451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011C1D2-73A8-491A-BFB0-EA27BB001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20" y="2778795"/>
                <a:ext cx="2408387" cy="386451"/>
              </a:xfrm>
              <a:prstGeom prst="rect">
                <a:avLst/>
              </a:prstGeom>
              <a:blipFill>
                <a:blip r:embed="rId15"/>
                <a:stretch>
                  <a:fillRect b="-1076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1E254C5-F23E-4FF5-A722-C9685485C62A}"/>
                  </a:ext>
                </a:extLst>
              </p:cNvPr>
              <p:cNvSpPr/>
              <p:nvPr/>
            </p:nvSpPr>
            <p:spPr bwMode="auto">
              <a:xfrm>
                <a:off x="419320" y="3427103"/>
                <a:ext cx="2408387" cy="962378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107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1E254C5-F23E-4FF5-A722-C9685485C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20" y="3427103"/>
                <a:ext cx="2408387" cy="962378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0388329-8D0F-4FBB-A6EE-E223E9E79586}"/>
                  </a:ext>
                </a:extLst>
              </p:cNvPr>
              <p:cNvSpPr/>
              <p:nvPr/>
            </p:nvSpPr>
            <p:spPr bwMode="auto">
              <a:xfrm>
                <a:off x="425666" y="4676731"/>
                <a:ext cx="2408395" cy="875848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,$2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113.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107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0388329-8D0F-4FBB-A6EE-E223E9E79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666" y="4676731"/>
                <a:ext cx="2408395" cy="875848"/>
              </a:xfrm>
              <a:prstGeom prst="rect">
                <a:avLst/>
              </a:prstGeom>
              <a:blipFill>
                <a:blip r:embed="rId17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8C121C6-1DE1-427C-8815-C2ED4209512C}"/>
                  </a:ext>
                </a:extLst>
              </p:cNvPr>
              <p:cNvSpPr/>
              <p:nvPr/>
            </p:nvSpPr>
            <p:spPr bwMode="auto">
              <a:xfrm>
                <a:off x="425672" y="5839149"/>
                <a:ext cx="2408389" cy="875848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8C121C6-1DE1-427C-8815-C2ED42095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672" y="5839149"/>
                <a:ext cx="2408389" cy="875848"/>
              </a:xfrm>
              <a:prstGeom prst="rect">
                <a:avLst/>
              </a:prstGeom>
              <a:blipFill>
                <a:blip r:embed="rId18"/>
                <a:stretch>
                  <a:fillRect b="-753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66FEED6-1CC7-418C-89F5-B270ABA10EF6}"/>
                  </a:ext>
                </a:extLst>
              </p:cNvPr>
              <p:cNvSpPr/>
              <p:nvPr/>
            </p:nvSpPr>
            <p:spPr>
              <a:xfrm>
                <a:off x="3516927" y="3344239"/>
                <a:ext cx="54646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108,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01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108,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，可以提升</a:t>
                </a: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66FEED6-1CC7-418C-89F5-B270ABA10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927" y="3344239"/>
                <a:ext cx="5464652" cy="646331"/>
              </a:xfrm>
              <a:prstGeom prst="rect">
                <a:avLst/>
              </a:prstGeom>
              <a:blipFill>
                <a:blip r:embed="rId19"/>
                <a:stretch>
                  <a:fillRect l="-1004" t="-5660" r="-112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2BD8240-136A-475B-AB1E-597B804872F4}"/>
                  </a:ext>
                </a:extLst>
              </p:cNvPr>
              <p:cNvSpPr/>
              <p:nvPr/>
            </p:nvSpPr>
            <p:spPr>
              <a:xfrm>
                <a:off x="3516927" y="3990570"/>
                <a:ext cx="54646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01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，可以提升</a:t>
                </a: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2BD8240-136A-475B-AB1E-597B80487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927" y="3990570"/>
                <a:ext cx="5464652" cy="646331"/>
              </a:xfrm>
              <a:prstGeom prst="rect">
                <a:avLst/>
              </a:prstGeom>
              <a:blipFill>
                <a:blip r:embed="rId20"/>
                <a:stretch>
                  <a:fillRect l="-1004" t="-5660" r="-112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771230D-0328-401B-80C5-60E98C6BC51E}"/>
                  </a:ext>
                </a:extLst>
              </p:cNvPr>
              <p:cNvSpPr/>
              <p:nvPr/>
            </p:nvSpPr>
            <p:spPr>
              <a:xfrm>
                <a:off x="3516927" y="4636901"/>
                <a:ext cx="54646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114,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01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𝑢𝑑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，可以提升</a:t>
                </a: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771230D-0328-401B-80C5-60E98C6BC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927" y="4636901"/>
                <a:ext cx="5464652" cy="646331"/>
              </a:xfrm>
              <a:prstGeom prst="rect">
                <a:avLst/>
              </a:prstGeom>
              <a:blipFill>
                <a:blip r:embed="rId21"/>
                <a:stretch>
                  <a:fillRect l="-1004" t="-5660" r="-112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87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/>
      <p:bldP spid="40" grpId="0"/>
      <p:bldP spid="41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代码提升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E083700-21E4-4A08-BE5F-6E2CF6FFCFAB}"/>
                  </a:ext>
                </a:extLst>
              </p:cNvPr>
              <p:cNvSpPr/>
              <p:nvPr/>
            </p:nvSpPr>
            <p:spPr bwMode="auto">
              <a:xfrm>
                <a:off x="419320" y="2778795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E083700-21E4-4A08-BE5F-6E2CF6FFC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20" y="2778795"/>
                <a:ext cx="2408387" cy="386451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4F08DFC8-0FB1-47F0-B807-193A8428B7B6}"/>
                  </a:ext>
                </a:extLst>
              </p:cNvPr>
              <p:cNvSpPr/>
              <p:nvPr/>
            </p:nvSpPr>
            <p:spPr bwMode="auto">
              <a:xfrm>
                <a:off x="419320" y="3427103"/>
                <a:ext cx="2408387" cy="962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4F08DFC8-0FB1-47F0-B807-193A8428B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20" y="3427103"/>
                <a:ext cx="2408387" cy="96237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7A05D30-8BCE-4495-B8B1-1B47AAA77909}"/>
                  </a:ext>
                </a:extLst>
              </p:cNvPr>
              <p:cNvSpPr/>
              <p:nvPr/>
            </p:nvSpPr>
            <p:spPr bwMode="auto">
              <a:xfrm>
                <a:off x="425666" y="4676731"/>
                <a:ext cx="2408395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113.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7A05D30-8BCE-4495-B8B1-1B47AAA77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666" y="4676731"/>
                <a:ext cx="2408395" cy="875848"/>
              </a:xfrm>
              <a:prstGeom prst="rect">
                <a:avLst/>
              </a:prstGeom>
              <a:blipFill>
                <a:blip r:embed="rId5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4F75CD9-0986-47CD-8B19-F53982679F49}"/>
                  </a:ext>
                </a:extLst>
              </p:cNvPr>
              <p:cNvSpPr/>
              <p:nvPr/>
            </p:nvSpPr>
            <p:spPr bwMode="auto">
              <a:xfrm>
                <a:off x="425672" y="5839149"/>
                <a:ext cx="2408389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4F75CD9-0986-47CD-8B19-F53982679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672" y="5839149"/>
                <a:ext cx="2408389" cy="875848"/>
              </a:xfrm>
              <a:prstGeom prst="rect">
                <a:avLst/>
              </a:prstGeom>
              <a:blipFill>
                <a:blip r:embed="rId6"/>
                <a:stretch>
                  <a:fillRect b="-753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59BE45C-C936-47A7-A068-CE28BBE9E801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23514" y="3165246"/>
            <a:ext cx="0" cy="261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1F6D673-74DC-4712-8907-1A1569AB4AAC}"/>
                  </a:ext>
                </a:extLst>
              </p:cNvPr>
              <p:cNvSpPr/>
              <p:nvPr/>
            </p:nvSpPr>
            <p:spPr>
              <a:xfrm>
                <a:off x="67633" y="2523623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1F6D673-74DC-4712-8907-1A1569AB4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3" y="2523623"/>
                <a:ext cx="351680" cy="369332"/>
              </a:xfrm>
              <a:prstGeom prst="rect">
                <a:avLst/>
              </a:prstGeom>
              <a:blipFill>
                <a:blip r:embed="rId7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2E16037-3273-4E6F-AB44-D5761F076C24}"/>
                  </a:ext>
                </a:extLst>
              </p:cNvPr>
              <p:cNvSpPr/>
              <p:nvPr/>
            </p:nvSpPr>
            <p:spPr>
              <a:xfrm>
                <a:off x="49682" y="54868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2E16037-3273-4E6F-AB44-D5761F076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" y="548680"/>
                <a:ext cx="351680" cy="369332"/>
              </a:xfrm>
              <a:prstGeom prst="rect">
                <a:avLst/>
              </a:prstGeom>
              <a:blipFill>
                <a:blip r:embed="rId8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A860FEC-3CC4-4F69-A6F6-BC3DC96E7978}"/>
                  </a:ext>
                </a:extLst>
              </p:cNvPr>
              <p:cNvSpPr/>
              <p:nvPr/>
            </p:nvSpPr>
            <p:spPr>
              <a:xfrm>
                <a:off x="162422" y="3101871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A860FEC-3CC4-4F69-A6F6-BC3DC96E7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2" y="3101871"/>
                <a:ext cx="351680" cy="369332"/>
              </a:xfrm>
              <a:prstGeom prst="rect">
                <a:avLst/>
              </a:prstGeom>
              <a:blipFill>
                <a:blip r:embed="rId9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CFCD889-64A3-4B3A-9E99-CAE2F72013F0}"/>
                  </a:ext>
                </a:extLst>
              </p:cNvPr>
              <p:cNvSpPr/>
              <p:nvPr/>
            </p:nvSpPr>
            <p:spPr>
              <a:xfrm>
                <a:off x="49682" y="455872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CFCD889-64A3-4B3A-9E99-CAE2F720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" y="4558720"/>
                <a:ext cx="351680" cy="369332"/>
              </a:xfrm>
              <a:prstGeom prst="rect">
                <a:avLst/>
              </a:prstGeom>
              <a:blipFill>
                <a:blip r:embed="rId1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B24E6119-B9AB-4F49-A4A2-BEF0C5248A5F}"/>
                  </a:ext>
                </a:extLst>
              </p:cNvPr>
              <p:cNvSpPr/>
              <p:nvPr/>
            </p:nvSpPr>
            <p:spPr bwMode="auto">
              <a:xfrm>
                <a:off x="419320" y="548680"/>
                <a:ext cx="2408388" cy="2021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103.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104.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106.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,$2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B24E6119-B9AB-4F49-A4A2-BEF0C5248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20" y="548680"/>
                <a:ext cx="2408388" cy="2021200"/>
              </a:xfrm>
              <a:prstGeom prst="rect">
                <a:avLst/>
              </a:prstGeom>
              <a:blipFill>
                <a:blip r:embed="rId11"/>
                <a:stretch>
                  <a:fillRect l="-2015" b="-38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B63221F-14D9-439B-BFC3-AC9BD7BB080E}"/>
              </a:ext>
            </a:extLst>
          </p:cNvPr>
          <p:cNvCxnSpPr>
            <a:cxnSpLocks/>
            <a:stCxn id="58" idx="2"/>
            <a:endCxn id="49" idx="0"/>
          </p:cNvCxnSpPr>
          <p:nvPr/>
        </p:nvCxnSpPr>
        <p:spPr>
          <a:xfrm>
            <a:off x="1623514" y="2569880"/>
            <a:ext cx="0" cy="208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6AEF74AC-0913-440D-8364-83C29C26230D}"/>
              </a:ext>
            </a:extLst>
          </p:cNvPr>
          <p:cNvCxnSpPr>
            <a:cxnSpLocks/>
          </p:cNvCxnSpPr>
          <p:nvPr/>
        </p:nvCxnSpPr>
        <p:spPr>
          <a:xfrm rot="10800000">
            <a:off x="419321" y="3079972"/>
            <a:ext cx="1" cy="1182739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C178C4DB-AF6D-4A2D-B4A3-A3E075DDDBA1}"/>
              </a:ext>
            </a:extLst>
          </p:cNvPr>
          <p:cNvCxnSpPr>
            <a:cxnSpLocks/>
            <a:stCxn id="49" idx="3"/>
            <a:endCxn id="51" idx="3"/>
          </p:cNvCxnSpPr>
          <p:nvPr/>
        </p:nvCxnSpPr>
        <p:spPr>
          <a:xfrm>
            <a:off x="2827707" y="2972021"/>
            <a:ext cx="6354" cy="2142634"/>
          </a:xfrm>
          <a:prstGeom prst="bentConnector3">
            <a:avLst>
              <a:gd name="adj1" fmla="val 36977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F3F20250-A525-4197-8584-297607D9939D}"/>
              </a:ext>
            </a:extLst>
          </p:cNvPr>
          <p:cNvCxnSpPr>
            <a:cxnSpLocks/>
            <a:stCxn id="51" idx="1"/>
            <a:endCxn id="49" idx="1"/>
          </p:cNvCxnSpPr>
          <p:nvPr/>
        </p:nvCxnSpPr>
        <p:spPr>
          <a:xfrm rot="10800000">
            <a:off x="419320" y="2972021"/>
            <a:ext cx="6346" cy="2142634"/>
          </a:xfrm>
          <a:prstGeom prst="bentConnector3">
            <a:avLst>
              <a:gd name="adj1" fmla="val 522792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79030A5-40BD-47E3-AD90-441F37E262A5}"/>
                  </a:ext>
                </a:extLst>
              </p:cNvPr>
              <p:cNvSpPr/>
              <p:nvPr/>
            </p:nvSpPr>
            <p:spPr>
              <a:xfrm>
                <a:off x="49682" y="583914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79030A5-40BD-47E3-AD90-441F37E26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" y="5839149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B32582-B386-4DB5-B396-31F83803B6F7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1629864" y="5552579"/>
            <a:ext cx="3" cy="2865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8ECD0ADF-3765-4EBF-AD32-94421B86EC24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623514" y="4389481"/>
            <a:ext cx="6350" cy="287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D05C82D-0A9C-4DAA-B195-A10C38BF981A}"/>
                  </a:ext>
                </a:extLst>
              </p:cNvPr>
              <p:cNvSpPr/>
              <p:nvPr/>
            </p:nvSpPr>
            <p:spPr bwMode="auto">
              <a:xfrm>
                <a:off x="4821555" y="3005462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D05C82D-0A9C-4DAA-B195-A10C38BF98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1555" y="3005462"/>
                <a:ext cx="2408387" cy="386451"/>
              </a:xfrm>
              <a:prstGeom prst="rect">
                <a:avLst/>
              </a:prstGeom>
              <a:blipFill>
                <a:blip r:embed="rId13"/>
                <a:stretch>
                  <a:fillRect b="-1076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7E615CE-B8C2-4D87-9C00-2AE5305C0460}"/>
                  </a:ext>
                </a:extLst>
              </p:cNvPr>
              <p:cNvSpPr/>
              <p:nvPr/>
            </p:nvSpPr>
            <p:spPr bwMode="auto">
              <a:xfrm>
                <a:off x="4821555" y="3653770"/>
                <a:ext cx="2408387" cy="962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,$$1,−,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7E615CE-B8C2-4D87-9C00-2AE5305C0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1555" y="3653770"/>
                <a:ext cx="2408387" cy="962378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EF518F7-D982-4C00-B0FD-BDD11362A624}"/>
                  </a:ext>
                </a:extLst>
              </p:cNvPr>
              <p:cNvSpPr/>
              <p:nvPr/>
            </p:nvSpPr>
            <p:spPr bwMode="auto">
              <a:xfrm>
                <a:off x="4827901" y="4903398"/>
                <a:ext cx="2408395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,$$1,−,$1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114.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108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EF518F7-D982-4C00-B0FD-BDD11362A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7901" y="4903398"/>
                <a:ext cx="2408395" cy="875848"/>
              </a:xfrm>
              <a:prstGeom prst="rect">
                <a:avLst/>
              </a:prstGeom>
              <a:blipFill>
                <a:blip r:embed="rId15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083ACD69-B933-434E-9E9E-C78E27E70B15}"/>
                  </a:ext>
                </a:extLst>
              </p:cNvPr>
              <p:cNvSpPr/>
              <p:nvPr/>
            </p:nvSpPr>
            <p:spPr bwMode="auto">
              <a:xfrm>
                <a:off x="4827907" y="5937528"/>
                <a:ext cx="2408389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,$$1,−,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083ACD69-B933-434E-9E9E-C78E27E70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7907" y="5937528"/>
                <a:ext cx="2408389" cy="875848"/>
              </a:xfrm>
              <a:prstGeom prst="rect">
                <a:avLst/>
              </a:prstGeom>
              <a:blipFill>
                <a:blip r:embed="rId16"/>
                <a:stretch>
                  <a:fillRect b="-753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826ADBB-0D76-4DB1-99F5-345A6B96D8A5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6025749" y="3391913"/>
            <a:ext cx="0" cy="261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73E9108-5D61-4D75-900C-D879F4D8E469}"/>
                  </a:ext>
                </a:extLst>
              </p:cNvPr>
              <p:cNvSpPr/>
              <p:nvPr/>
            </p:nvSpPr>
            <p:spPr>
              <a:xfrm>
                <a:off x="4469868" y="275029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73E9108-5D61-4D75-900C-D879F4D8E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868" y="2750290"/>
                <a:ext cx="351680" cy="369332"/>
              </a:xfrm>
              <a:prstGeom prst="rect">
                <a:avLst/>
              </a:prstGeom>
              <a:blipFill>
                <a:blip r:embed="rId17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F7756C4-CD25-4741-9AF0-84082DE2E230}"/>
                  </a:ext>
                </a:extLst>
              </p:cNvPr>
              <p:cNvSpPr/>
              <p:nvPr/>
            </p:nvSpPr>
            <p:spPr>
              <a:xfrm>
                <a:off x="4451917" y="775347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F7756C4-CD25-4741-9AF0-84082DE2E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917" y="775347"/>
                <a:ext cx="351680" cy="369332"/>
              </a:xfrm>
              <a:prstGeom prst="rect">
                <a:avLst/>
              </a:prstGeom>
              <a:blipFill>
                <a:blip r:embed="rId18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011571E-0F0A-4B2D-AB80-90F1556AA9A8}"/>
                  </a:ext>
                </a:extLst>
              </p:cNvPr>
              <p:cNvSpPr/>
              <p:nvPr/>
            </p:nvSpPr>
            <p:spPr>
              <a:xfrm>
                <a:off x="4564657" y="332853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011571E-0F0A-4B2D-AB80-90F1556AA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657" y="3328538"/>
                <a:ext cx="351680" cy="369332"/>
              </a:xfrm>
              <a:prstGeom prst="rect">
                <a:avLst/>
              </a:prstGeom>
              <a:blipFill>
                <a:blip r:embed="rId19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5920DF0-CFC9-4AF4-8FB5-64998B54AFF5}"/>
                  </a:ext>
                </a:extLst>
              </p:cNvPr>
              <p:cNvSpPr/>
              <p:nvPr/>
            </p:nvSpPr>
            <p:spPr>
              <a:xfrm>
                <a:off x="4451917" y="4785387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5920DF0-CFC9-4AF4-8FB5-64998B54A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917" y="4785387"/>
                <a:ext cx="351680" cy="369332"/>
              </a:xfrm>
              <a:prstGeom prst="rect">
                <a:avLst/>
              </a:prstGeom>
              <a:blipFill>
                <a:blip r:embed="rId2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648BCE0-D1EC-42C9-8D5B-193204DA83D3}"/>
                  </a:ext>
                </a:extLst>
              </p:cNvPr>
              <p:cNvSpPr/>
              <p:nvPr/>
            </p:nvSpPr>
            <p:spPr bwMode="auto">
              <a:xfrm>
                <a:off x="4821555" y="536928"/>
                <a:ext cx="2408388" cy="225961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103.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104.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,−,−,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106.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,$2</m:t>
                        </m:r>
                      </m:e>
                    </m:d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107.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,$$1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648BCE0-D1EC-42C9-8D5B-193204DA8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1555" y="536928"/>
                <a:ext cx="2408388" cy="2259619"/>
              </a:xfrm>
              <a:prstGeom prst="rect">
                <a:avLst/>
              </a:prstGeom>
              <a:blipFill>
                <a:blip r:embed="rId21"/>
                <a:stretch>
                  <a:fillRect l="-2015" b="-429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6565A76-0E4C-46CB-9143-8F2986E05CEF}"/>
              </a:ext>
            </a:extLst>
          </p:cNvPr>
          <p:cNvCxnSpPr>
            <a:cxnSpLocks/>
            <a:stCxn id="47" idx="2"/>
            <a:endCxn id="32" idx="0"/>
          </p:cNvCxnSpPr>
          <p:nvPr/>
        </p:nvCxnSpPr>
        <p:spPr>
          <a:xfrm>
            <a:off x="6025749" y="2796547"/>
            <a:ext cx="0" cy="208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2E18AB4C-FDFB-44F8-BEA6-CD6B81DF5E3E}"/>
              </a:ext>
            </a:extLst>
          </p:cNvPr>
          <p:cNvCxnSpPr>
            <a:cxnSpLocks/>
          </p:cNvCxnSpPr>
          <p:nvPr/>
        </p:nvCxnSpPr>
        <p:spPr>
          <a:xfrm rot="10800000">
            <a:off x="4821556" y="3306639"/>
            <a:ext cx="1" cy="1182739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618C7B20-FAEE-437F-94A9-17ECE2E4885D}"/>
              </a:ext>
            </a:extLst>
          </p:cNvPr>
          <p:cNvCxnSpPr>
            <a:cxnSpLocks/>
            <a:stCxn id="32" idx="3"/>
            <a:endCxn id="34" idx="3"/>
          </p:cNvCxnSpPr>
          <p:nvPr/>
        </p:nvCxnSpPr>
        <p:spPr>
          <a:xfrm>
            <a:off x="7229942" y="3198688"/>
            <a:ext cx="6354" cy="2142634"/>
          </a:xfrm>
          <a:prstGeom prst="bentConnector3">
            <a:avLst>
              <a:gd name="adj1" fmla="val 36977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B3695AC7-73ED-4D4B-8975-6C8EB54FEE00}"/>
              </a:ext>
            </a:extLst>
          </p:cNvPr>
          <p:cNvCxnSpPr>
            <a:cxnSpLocks/>
            <a:stCxn id="34" idx="1"/>
            <a:endCxn id="32" idx="1"/>
          </p:cNvCxnSpPr>
          <p:nvPr/>
        </p:nvCxnSpPr>
        <p:spPr>
          <a:xfrm rot="10800000">
            <a:off x="4821555" y="3198688"/>
            <a:ext cx="6346" cy="2142634"/>
          </a:xfrm>
          <a:prstGeom prst="bentConnector3">
            <a:avLst>
              <a:gd name="adj1" fmla="val 6003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FE28448-86E1-4314-9A3D-81A8312CCC39}"/>
                  </a:ext>
                </a:extLst>
              </p:cNvPr>
              <p:cNvSpPr/>
              <p:nvPr/>
            </p:nvSpPr>
            <p:spPr>
              <a:xfrm>
                <a:off x="4451917" y="593752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FE28448-86E1-4314-9A3D-81A8312CC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917" y="5937528"/>
                <a:ext cx="351680" cy="369332"/>
              </a:xfrm>
              <a:prstGeom prst="rect">
                <a:avLst/>
              </a:prstGeom>
              <a:blipFill>
                <a:blip r:embed="rId2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DB2759A4-40DF-444F-B664-368FFAAB3BF3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>
          <a:xfrm>
            <a:off x="6032099" y="5779246"/>
            <a:ext cx="3" cy="1582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2326DDD-6775-4353-B51C-77987A8F21CD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6025749" y="4616148"/>
            <a:ext cx="6350" cy="287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093F97EA-707D-4883-B2C5-3CA9C088BEB4}"/>
              </a:ext>
            </a:extLst>
          </p:cNvPr>
          <p:cNvSpPr/>
          <p:nvPr/>
        </p:nvSpPr>
        <p:spPr bwMode="auto">
          <a:xfrm>
            <a:off x="4821548" y="2483715"/>
            <a:ext cx="2408394" cy="31283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6401EB9-F59F-43A2-8D6F-3AD09D02EDA4}"/>
              </a:ext>
            </a:extLst>
          </p:cNvPr>
          <p:cNvSpPr/>
          <p:nvPr/>
        </p:nvSpPr>
        <p:spPr bwMode="auto">
          <a:xfrm>
            <a:off x="4821548" y="3682638"/>
            <a:ext cx="2408394" cy="31283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AB5C920-AD37-4EE3-98C0-42C8BB898A9E}"/>
              </a:ext>
            </a:extLst>
          </p:cNvPr>
          <p:cNvSpPr/>
          <p:nvPr/>
        </p:nvSpPr>
        <p:spPr bwMode="auto">
          <a:xfrm>
            <a:off x="4827898" y="4906873"/>
            <a:ext cx="2408394" cy="31283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9DD5DB6-81D3-48AE-9EDB-9332C94A91CA}"/>
              </a:ext>
            </a:extLst>
          </p:cNvPr>
          <p:cNvSpPr/>
          <p:nvPr/>
        </p:nvSpPr>
        <p:spPr bwMode="auto">
          <a:xfrm>
            <a:off x="4818289" y="5939394"/>
            <a:ext cx="2408394" cy="31283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990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207150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全局公共子表达式删除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D48D6-F964-4D77-8308-549C59D7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69" y="0"/>
            <a:ext cx="795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788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全局公共子表达式删除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09CCD7-5FD7-481E-9BB4-63C4252B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6" y="1743062"/>
            <a:ext cx="8243948" cy="3371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317358-FE7E-41DE-9E46-FD31D1E85701}"/>
              </a:ext>
            </a:extLst>
          </p:cNvPr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删除公共子表达式</a:t>
            </a:r>
          </a:p>
        </p:txBody>
      </p:sp>
    </p:spTree>
    <p:extLst>
      <p:ext uri="{BB962C8B-B14F-4D97-AF65-F5344CB8AC3E}">
        <p14:creationId xmlns:p14="http://schemas.microsoft.com/office/powerpoint/2010/main" val="108858991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全局公共子表达式删除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5CD1A3B-0B54-4F8C-A89F-D92468B79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99" y="590095"/>
            <a:ext cx="1224137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/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/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blipFill>
                <a:blip r:embed="rId17"/>
                <a:stretch>
                  <a:fillRect b="-314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/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109.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blipFill>
                <a:blip r:embed="rId18"/>
                <a:stretch>
                  <a:fillRect b="-827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/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blipFill>
                <a:blip r:embed="rId19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AB94212-D1A8-48BF-9E22-3B35773A553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1701135" y="2850685"/>
            <a:ext cx="0" cy="261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/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  <a:blipFill>
                <a:blip r:embed="rId2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/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  <a:blipFill>
                <a:blip r:embed="rId21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/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  <a:blipFill>
                <a:blip r:embed="rId2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/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  <a:blipFill>
                <a:blip r:embed="rId23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/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,$2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blipFill>
                <a:blip r:embed="rId24"/>
                <a:stretch>
                  <a:fillRect l="-2015" b="-76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FB382CB-956A-4D18-9805-CB5E0C2FD1FB}"/>
              </a:ext>
            </a:extLst>
          </p:cNvPr>
          <p:cNvCxnSpPr>
            <a:cxnSpLocks/>
            <a:stCxn id="70" idx="2"/>
            <a:endCxn id="54" idx="0"/>
          </p:cNvCxnSpPr>
          <p:nvPr/>
        </p:nvCxnSpPr>
        <p:spPr>
          <a:xfrm>
            <a:off x="1701135" y="2215427"/>
            <a:ext cx="0" cy="2488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ADFD74DD-4164-40AD-BD29-C4682E36B836}"/>
              </a:ext>
            </a:extLst>
          </p:cNvPr>
          <p:cNvCxnSpPr>
            <a:cxnSpLocks/>
          </p:cNvCxnSpPr>
          <p:nvPr/>
        </p:nvCxnSpPr>
        <p:spPr>
          <a:xfrm rot="10800000">
            <a:off x="496942" y="2765411"/>
            <a:ext cx="1" cy="1182739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B4777384-DD44-424A-9C2C-E259EBEE9039}"/>
              </a:ext>
            </a:extLst>
          </p:cNvPr>
          <p:cNvCxnSpPr>
            <a:cxnSpLocks/>
            <a:stCxn id="54" idx="3"/>
            <a:endCxn id="56" idx="3"/>
          </p:cNvCxnSpPr>
          <p:nvPr/>
        </p:nvCxnSpPr>
        <p:spPr>
          <a:xfrm>
            <a:off x="2905328" y="2657460"/>
            <a:ext cx="6354" cy="2142634"/>
          </a:xfrm>
          <a:prstGeom prst="bentConnector3">
            <a:avLst>
              <a:gd name="adj1" fmla="val 36977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0E96CA86-75DB-4E0F-9815-FC5727757FFE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 rot="10800000">
            <a:off x="496941" y="2657460"/>
            <a:ext cx="6346" cy="2142634"/>
          </a:xfrm>
          <a:prstGeom prst="bentConnector3">
            <a:avLst>
              <a:gd name="adj1" fmla="val 6003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/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  <a:blipFill>
                <a:blip r:embed="rId2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2F8CB84-2FD4-49CC-B506-242A3F14BF4B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1707485" y="5238018"/>
            <a:ext cx="3" cy="2865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ED2D854C-7502-4503-BFFE-BFBC5F5722A2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1701135" y="4074920"/>
            <a:ext cx="6350" cy="287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𝑐𝑠𝑒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,(−,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  <a:blipFill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D77F3CB4-B1E4-4A9A-A3A6-CED9807F74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7428257"/>
                  </p:ext>
                </p:extLst>
              </p:nvPr>
            </p:nvGraphicFramePr>
            <p:xfrm>
              <a:off x="3991860" y="633212"/>
              <a:ext cx="482453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304256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inAe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outAe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,(−,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D77F3CB4-B1E4-4A9A-A3A6-CED9807F74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7428257"/>
                  </p:ext>
                </p:extLst>
              </p:nvPr>
            </p:nvGraphicFramePr>
            <p:xfrm>
              <a:off x="3991860" y="633212"/>
              <a:ext cx="482453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2304256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inAe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outAe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108197" r="-860241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108197" r="-88391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108197" r="-1208" b="-4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208197" r="-860241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208197" r="-88391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208197" r="-1208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308197" r="-860241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308197" r="-88391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308197" r="-1208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408197" r="-860241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408197" r="-88391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408197" r="-1208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205" t="-508197" r="-860241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22164" t="-508197" r="-88391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7"/>
                          <a:stretch>
                            <a:fillRect l="-139879" t="-508197" r="-1208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92C6661-B600-4254-8B88-A57E0990E824}"/>
                  </a:ext>
                </a:extLst>
              </p:cNvPr>
              <p:cNvSpPr/>
              <p:nvPr/>
            </p:nvSpPr>
            <p:spPr>
              <a:xfrm>
                <a:off x="3423392" y="3030084"/>
                <a:ext cx="24950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=$$1</m:t>
                    </m:r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92C6661-B600-4254-8B88-A57E0990E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392" y="3030084"/>
                <a:ext cx="2495079" cy="369332"/>
              </a:xfrm>
              <a:prstGeom prst="rect">
                <a:avLst/>
              </a:prstGeom>
              <a:blipFill>
                <a:blip r:embed="rId28"/>
                <a:stretch>
                  <a:fillRect l="-1711" t="-1639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3B4C1394-B4C2-4B4B-99F3-9D9E0AB80121}"/>
              </a:ext>
            </a:extLst>
          </p:cNvPr>
          <p:cNvSpPr/>
          <p:nvPr/>
        </p:nvSpPr>
        <p:spPr bwMode="auto">
          <a:xfrm>
            <a:off x="4008014" y="1027606"/>
            <a:ext cx="4792227" cy="31283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B94265D-6641-450C-B321-EB8AD8E8371B}"/>
                  </a:ext>
                </a:extLst>
              </p:cNvPr>
              <p:cNvSpPr/>
              <p:nvPr/>
            </p:nvSpPr>
            <p:spPr>
              <a:xfrm>
                <a:off x="3851920" y="3399416"/>
                <a:ext cx="502785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101</a:t>
                </a:r>
                <a:r>
                  <a:rPr lang="zh-CN" altLang="en-US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替换为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,$$1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$$1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,$1</m:t>
                        </m:r>
                      </m:e>
                    </m:d>
                  </m:oMath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B94265D-6641-450C-B321-EB8AD8E83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399416"/>
                <a:ext cx="5027852" cy="369332"/>
              </a:xfrm>
              <a:prstGeom prst="rect">
                <a:avLst/>
              </a:prstGeom>
              <a:blipFill>
                <a:blip r:embed="rId29"/>
                <a:stretch>
                  <a:fillRect l="-848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F7969CBC-10D9-4977-8185-F42138241659}"/>
              </a:ext>
            </a:extLst>
          </p:cNvPr>
          <p:cNvSpPr/>
          <p:nvPr/>
        </p:nvSpPr>
        <p:spPr bwMode="auto">
          <a:xfrm>
            <a:off x="4008014" y="1399607"/>
            <a:ext cx="4792227" cy="31283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B94DDAE-8D0D-4BC5-9216-9E5EAC625F97}"/>
              </a:ext>
            </a:extLst>
          </p:cNvPr>
          <p:cNvSpPr/>
          <p:nvPr/>
        </p:nvSpPr>
        <p:spPr bwMode="auto">
          <a:xfrm>
            <a:off x="4008014" y="1771608"/>
            <a:ext cx="4792227" cy="31283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8CB7050-73CF-4783-AC84-A70E414E84FB}"/>
              </a:ext>
            </a:extLst>
          </p:cNvPr>
          <p:cNvSpPr/>
          <p:nvPr/>
        </p:nvSpPr>
        <p:spPr bwMode="auto">
          <a:xfrm>
            <a:off x="4008014" y="2156356"/>
            <a:ext cx="4792227" cy="31283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8DB799C-9A0C-407D-BD6A-3BD0E23110C7}"/>
                  </a:ext>
                </a:extLst>
              </p:cNvPr>
              <p:cNvSpPr/>
              <p:nvPr/>
            </p:nvSpPr>
            <p:spPr>
              <a:xfrm>
                <a:off x="3851920" y="3768748"/>
                <a:ext cx="502785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108</a:t>
                </a:r>
                <a:r>
                  <a:rPr lang="zh-CN" altLang="en-US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替换为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,$$1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$$1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,$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8DB799C-9A0C-407D-BD6A-3BD0E2311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768748"/>
                <a:ext cx="5027852" cy="369332"/>
              </a:xfrm>
              <a:prstGeom prst="rect">
                <a:avLst/>
              </a:prstGeom>
              <a:blipFill>
                <a:blip r:embed="rId30"/>
                <a:stretch>
                  <a:fillRect l="-84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952AEEBD-1562-4156-9C1D-916A44B7FB9D}"/>
              </a:ext>
            </a:extLst>
          </p:cNvPr>
          <p:cNvSpPr/>
          <p:nvPr/>
        </p:nvSpPr>
        <p:spPr bwMode="auto">
          <a:xfrm>
            <a:off x="4008014" y="2517170"/>
            <a:ext cx="4792227" cy="31283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E8CA83F-1906-472B-8EFD-6DA2D1E127E4}"/>
                  </a:ext>
                </a:extLst>
              </p:cNvPr>
              <p:cNvSpPr/>
              <p:nvPr/>
            </p:nvSpPr>
            <p:spPr>
              <a:xfrm>
                <a:off x="3851920" y="4138080"/>
                <a:ext cx="502785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111</a:t>
                </a:r>
                <a:r>
                  <a:rPr lang="zh-CN" altLang="en-US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替换为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$$1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E8CA83F-1906-472B-8EFD-6DA2D1E12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4138080"/>
                <a:ext cx="5027852" cy="369332"/>
              </a:xfrm>
              <a:prstGeom prst="rect">
                <a:avLst/>
              </a:prstGeom>
              <a:blipFill>
                <a:blip r:embed="rId31"/>
                <a:stretch>
                  <a:fillRect l="-848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A70F856-6C2B-4B6B-B0D7-CD6B29F4DDC2}"/>
                  </a:ext>
                </a:extLst>
              </p:cNvPr>
              <p:cNvSpPr/>
              <p:nvPr/>
            </p:nvSpPr>
            <p:spPr>
              <a:xfrm>
                <a:off x="3423392" y="4507412"/>
                <a:ext cx="24950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=$$2</m:t>
                    </m:r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A70F856-6C2B-4B6B-B0D7-CD6B29F4D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392" y="4507412"/>
                <a:ext cx="2495079" cy="369332"/>
              </a:xfrm>
              <a:prstGeom prst="rect">
                <a:avLst/>
              </a:prstGeom>
              <a:blipFill>
                <a:blip r:embed="rId32"/>
                <a:stretch>
                  <a:fillRect l="-1711" t="-1639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A019C1C-410A-436E-8CBC-E77C02258A3E}"/>
                  </a:ext>
                </a:extLst>
              </p:cNvPr>
              <p:cNvSpPr/>
              <p:nvPr/>
            </p:nvSpPr>
            <p:spPr>
              <a:xfrm>
                <a:off x="3851920" y="4876744"/>
                <a:ext cx="502785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102</a:t>
                </a:r>
                <a:r>
                  <a:rPr lang="zh-CN" altLang="en-US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替换为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,$$2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$$2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,$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A019C1C-410A-436E-8CBC-E77C02258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4876744"/>
                <a:ext cx="5027852" cy="369332"/>
              </a:xfrm>
              <a:prstGeom prst="rect">
                <a:avLst/>
              </a:prstGeom>
              <a:blipFill>
                <a:blip r:embed="rId33"/>
                <a:stretch>
                  <a:fillRect l="-848" t="-1147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89241B0E-604B-4CDE-A20C-5031783C3CAC}"/>
                  </a:ext>
                </a:extLst>
              </p:cNvPr>
              <p:cNvSpPr/>
              <p:nvPr/>
            </p:nvSpPr>
            <p:spPr>
              <a:xfrm>
                <a:off x="3851920" y="5246076"/>
                <a:ext cx="502785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104</a:t>
                </a:r>
                <a:r>
                  <a:rPr lang="zh-CN" altLang="en-US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替换为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$$2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89241B0E-604B-4CDE-A20C-5031783C3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5246076"/>
                <a:ext cx="5027852" cy="369332"/>
              </a:xfrm>
              <a:prstGeom prst="rect">
                <a:avLst/>
              </a:prstGeom>
              <a:blipFill>
                <a:blip r:embed="rId34"/>
                <a:stretch>
                  <a:fillRect l="-848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50C6D528-A5F0-4522-A8E0-299C17B1A980}"/>
                  </a:ext>
                </a:extLst>
              </p:cNvPr>
              <p:cNvSpPr/>
              <p:nvPr/>
            </p:nvSpPr>
            <p:spPr>
              <a:xfrm>
                <a:off x="3851920" y="5615408"/>
                <a:ext cx="502785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107</a:t>
                </a:r>
                <a:r>
                  <a:rPr lang="zh-CN" altLang="en-US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替换为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$$2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$1</m:t>
                        </m:r>
                      </m:e>
                    </m:d>
                  </m:oMath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50C6D528-A5F0-4522-A8E0-299C17B1A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5615408"/>
                <a:ext cx="5027852" cy="369332"/>
              </a:xfrm>
              <a:prstGeom prst="rect">
                <a:avLst/>
              </a:prstGeom>
              <a:blipFill>
                <a:blip r:embed="rId35"/>
                <a:stretch>
                  <a:fillRect l="-84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9FEF68A-6192-4C62-9BD3-5BBCDA7E6C15}"/>
                  </a:ext>
                </a:extLst>
              </p:cNvPr>
              <p:cNvSpPr/>
              <p:nvPr/>
            </p:nvSpPr>
            <p:spPr>
              <a:xfrm>
                <a:off x="3851920" y="5984740"/>
                <a:ext cx="502785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110</a:t>
                </a:r>
                <a:r>
                  <a:rPr lang="zh-CN" altLang="en-US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替换为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$$2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9FEF68A-6192-4C62-9BD3-5BBCDA7E6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5984740"/>
                <a:ext cx="5027852" cy="369332"/>
              </a:xfrm>
              <a:prstGeom prst="rect">
                <a:avLst/>
              </a:prstGeom>
              <a:blipFill>
                <a:blip r:embed="rId36"/>
                <a:stretch>
                  <a:fillRect l="-848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25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 animBg="1"/>
      <p:bldP spid="28" grpId="1" animBg="1"/>
      <p:bldP spid="28" grpId="2" animBg="1"/>
      <p:bldP spid="28" grpId="3" animBg="1"/>
      <p:bldP spid="29" grpId="0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/>
      <p:bldP spid="34" grpId="0" animBg="1"/>
      <p:bldP spid="34" grpId="1" animBg="1"/>
      <p:bldP spid="34" grpId="2" animBg="1"/>
      <p:bldP spid="34" grpId="3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全局公共子表达式删除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5CD1A3B-0B54-4F8C-A89F-D92468B79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99" y="590095"/>
            <a:ext cx="1224137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/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107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95A170D-1E38-4E33-A743-85F29391D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2464234"/>
                <a:ext cx="2408387" cy="386451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/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25E866-E5AC-4C3D-B913-19CFF87EE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3112542"/>
                <a:ext cx="2408387" cy="962378"/>
              </a:xfrm>
              <a:prstGeom prst="rect">
                <a:avLst/>
              </a:prstGeom>
              <a:blipFill>
                <a:blip r:embed="rId17"/>
                <a:stretch>
                  <a:fillRect b="-314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/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109.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7954BC-B691-4FAA-97E8-D0765ABF5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87" y="4362170"/>
                <a:ext cx="2408395" cy="875848"/>
              </a:xfrm>
              <a:prstGeom prst="rect">
                <a:avLst/>
              </a:prstGeom>
              <a:blipFill>
                <a:blip r:embed="rId18"/>
                <a:stretch>
                  <a:fillRect b="-827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/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7383285-A543-4864-9B86-436764660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293" y="5524588"/>
                <a:ext cx="2408389" cy="875848"/>
              </a:xfrm>
              <a:prstGeom prst="rect">
                <a:avLst/>
              </a:prstGeom>
              <a:blipFill>
                <a:blip r:embed="rId19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AB94212-D1A8-48BF-9E22-3B35773A553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1701135" y="2850685"/>
            <a:ext cx="0" cy="261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/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39D5DB-C66B-42AE-922E-2AA162466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4" y="2209062"/>
                <a:ext cx="351680" cy="369332"/>
              </a:xfrm>
              <a:prstGeom prst="rect">
                <a:avLst/>
              </a:prstGeom>
              <a:blipFill>
                <a:blip r:embed="rId20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/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27DFA63-0B12-4E1F-821F-AB56FBCD2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1268760"/>
                <a:ext cx="351680" cy="369332"/>
              </a:xfrm>
              <a:prstGeom prst="rect">
                <a:avLst/>
              </a:prstGeom>
              <a:blipFill>
                <a:blip r:embed="rId21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/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C3FF6E8-131B-49FC-837B-8F123F691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3" y="2787310"/>
                <a:ext cx="351680" cy="369332"/>
              </a:xfrm>
              <a:prstGeom prst="rect">
                <a:avLst/>
              </a:prstGeom>
              <a:blipFill>
                <a:blip r:embed="rId2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/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C55AAAA-D7B6-4161-BF1B-9D549A485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4244159"/>
                <a:ext cx="351680" cy="369332"/>
              </a:xfrm>
              <a:prstGeom prst="rect">
                <a:avLst/>
              </a:prstGeom>
              <a:blipFill>
                <a:blip r:embed="rId23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/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102.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,$2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87D979-A356-4F8A-BB2B-CDB419CA5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941" y="1276038"/>
                <a:ext cx="2408388" cy="939389"/>
              </a:xfrm>
              <a:prstGeom prst="rect">
                <a:avLst/>
              </a:prstGeom>
              <a:blipFill>
                <a:blip r:embed="rId24"/>
                <a:stretch>
                  <a:fillRect l="-2015" b="-76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FB382CB-956A-4D18-9805-CB5E0C2FD1FB}"/>
              </a:ext>
            </a:extLst>
          </p:cNvPr>
          <p:cNvCxnSpPr>
            <a:cxnSpLocks/>
            <a:stCxn id="70" idx="2"/>
            <a:endCxn id="54" idx="0"/>
          </p:cNvCxnSpPr>
          <p:nvPr/>
        </p:nvCxnSpPr>
        <p:spPr>
          <a:xfrm>
            <a:off x="1701135" y="2215427"/>
            <a:ext cx="0" cy="2488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ADFD74DD-4164-40AD-BD29-C4682E36B836}"/>
              </a:ext>
            </a:extLst>
          </p:cNvPr>
          <p:cNvCxnSpPr>
            <a:cxnSpLocks/>
          </p:cNvCxnSpPr>
          <p:nvPr/>
        </p:nvCxnSpPr>
        <p:spPr>
          <a:xfrm rot="10800000">
            <a:off x="496942" y="2765411"/>
            <a:ext cx="1" cy="1182739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B4777384-DD44-424A-9C2C-E259EBEE9039}"/>
              </a:ext>
            </a:extLst>
          </p:cNvPr>
          <p:cNvCxnSpPr>
            <a:cxnSpLocks/>
            <a:stCxn id="54" idx="3"/>
            <a:endCxn id="56" idx="3"/>
          </p:cNvCxnSpPr>
          <p:nvPr/>
        </p:nvCxnSpPr>
        <p:spPr>
          <a:xfrm>
            <a:off x="2905328" y="2657460"/>
            <a:ext cx="6354" cy="2142634"/>
          </a:xfrm>
          <a:prstGeom prst="bentConnector3">
            <a:avLst>
              <a:gd name="adj1" fmla="val 36977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0E96CA86-75DB-4E0F-9815-FC5727757FFE}"/>
              </a:ext>
            </a:extLst>
          </p:cNvPr>
          <p:cNvCxnSpPr>
            <a:cxnSpLocks/>
            <a:stCxn id="56" idx="1"/>
            <a:endCxn id="54" idx="1"/>
          </p:cNvCxnSpPr>
          <p:nvPr/>
        </p:nvCxnSpPr>
        <p:spPr>
          <a:xfrm rot="10800000">
            <a:off x="496941" y="2657460"/>
            <a:ext cx="6346" cy="2142634"/>
          </a:xfrm>
          <a:prstGeom prst="bentConnector3">
            <a:avLst>
              <a:gd name="adj1" fmla="val 6003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/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C35DC2E-72EC-40C4-BAE3-0D55C7FC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3" y="5524588"/>
                <a:ext cx="351680" cy="369332"/>
              </a:xfrm>
              <a:prstGeom prst="rect">
                <a:avLst/>
              </a:prstGeom>
              <a:blipFill>
                <a:blip r:embed="rId2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2F8CB84-2FD4-49CC-B506-242A3F14BF4B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1707485" y="5238018"/>
            <a:ext cx="3" cy="2865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ED2D854C-7502-4503-BFFE-BFBC5F5722A2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1701135" y="4074920"/>
            <a:ext cx="6350" cy="287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/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𝑐𝑠𝑒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,(−,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13676DE-B056-49C6-9EFD-2AD1BD545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3" y="706100"/>
                <a:ext cx="2495079" cy="338554"/>
              </a:xfrm>
              <a:prstGeom prst="rect">
                <a:avLst/>
              </a:prstGeom>
              <a:blipFill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E2AE1E3C-DF1A-4809-B782-62C36C1E8334}"/>
              </a:ext>
            </a:extLst>
          </p:cNvPr>
          <p:cNvGrpSpPr/>
          <p:nvPr/>
        </p:nvGrpSpPr>
        <p:grpSpPr>
          <a:xfrm>
            <a:off x="4705444" y="682605"/>
            <a:ext cx="2781206" cy="5822252"/>
            <a:chOff x="5642604" y="227211"/>
            <a:chExt cx="2781206" cy="5822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79249EAB-26A0-4CB3-8334-688016FC2DC1}"/>
                    </a:ext>
                  </a:extLst>
                </p:cNvPr>
                <p:cNvSpPr/>
                <p:nvPr/>
              </p:nvSpPr>
              <p:spPr bwMode="auto">
                <a:xfrm>
                  <a:off x="6015419" y="1933743"/>
                  <a:ext cx="2408387" cy="38645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109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79249EAB-26A0-4CB3-8334-688016FC2D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15419" y="1933743"/>
                  <a:ext cx="2408387" cy="386451"/>
                </a:xfrm>
                <a:prstGeom prst="rect">
                  <a:avLst/>
                </a:prstGeom>
                <a:blipFill>
                  <a:blip r:embed="rId27"/>
                  <a:stretch>
                    <a:fillRect b="-1076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E085E535-C12C-434A-B311-6CF2B648C666}"/>
                    </a:ext>
                  </a:extLst>
                </p:cNvPr>
                <p:cNvSpPr/>
                <p:nvPr/>
              </p:nvSpPr>
              <p:spPr bwMode="auto">
                <a:xfrm>
                  <a:off x="6015419" y="2582051"/>
                  <a:ext cx="2408387" cy="96237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=,$$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,−,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E085E535-C12C-434A-B311-6CF2B648C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15419" y="2582051"/>
                  <a:ext cx="2408387" cy="962378"/>
                </a:xfrm>
                <a:prstGeom prst="rect">
                  <a:avLst/>
                </a:prstGeom>
                <a:blipFill>
                  <a:blip r:embed="rId28"/>
                  <a:stretch>
                    <a:fillRect b="-3125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483AF022-D6C7-4D2A-9E00-B878E23BB1C3}"/>
                    </a:ext>
                  </a:extLst>
                </p:cNvPr>
                <p:cNvSpPr/>
                <p:nvPr/>
              </p:nvSpPr>
              <p:spPr bwMode="auto">
                <a:xfrm>
                  <a:off x="6015415" y="3752446"/>
                  <a:ext cx="2408395" cy="118781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,$$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,−,$1</m:t>
                            </m:r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,$$1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1. 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=,$$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,−,$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112.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105</m:t>
                            </m:r>
                          </m:e>
                        </m:d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483AF022-D6C7-4D2A-9E00-B878E23BB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15415" y="3752446"/>
                  <a:ext cx="2408395" cy="1187811"/>
                </a:xfrm>
                <a:prstGeom prst="rect">
                  <a:avLst/>
                </a:prstGeom>
                <a:blipFill>
                  <a:blip r:embed="rId29"/>
                  <a:stretch>
                    <a:fillRect b="-456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6C005CA9-CDAD-4F2E-AD81-D8FF8274395B}"/>
                    </a:ext>
                  </a:extLst>
                </p:cNvPr>
                <p:cNvSpPr/>
                <p:nvPr/>
              </p:nvSpPr>
              <p:spPr bwMode="auto">
                <a:xfrm>
                  <a:off x="6015418" y="5173615"/>
                  <a:ext cx="2408389" cy="87584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=,$$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,−,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,$$1,−,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𝑒𝑛𝑑𝑝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𝑓𝑢𝑛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−,−)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6C005CA9-CDAD-4F2E-AD81-D8FF827439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15418" y="5173615"/>
                  <a:ext cx="2408389" cy="875848"/>
                </a:xfrm>
                <a:prstGeom prst="rect">
                  <a:avLst/>
                </a:prstGeom>
                <a:blipFill>
                  <a:blip r:embed="rId30"/>
                  <a:stretch>
                    <a:fillRect b="-821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DCBAD75-5179-4395-981F-59E486991642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7219613" y="2320194"/>
              <a:ext cx="0" cy="2618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9ED08D31-A9D0-43BE-9049-39FBC2CBE132}"/>
                    </a:ext>
                  </a:extLst>
                </p:cNvPr>
                <p:cNvSpPr/>
                <p:nvPr/>
              </p:nvSpPr>
              <p:spPr>
                <a:xfrm>
                  <a:off x="5663736" y="1740398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9ED08D31-A9D0-43BE-9049-39FBC2CBE1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736" y="1740398"/>
                  <a:ext cx="351680" cy="369332"/>
                </a:xfrm>
                <a:prstGeom prst="rect">
                  <a:avLst/>
                </a:prstGeom>
                <a:blipFill>
                  <a:blip r:embed="rId31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A3062C8F-1724-4894-AEAC-4B2F036C9288}"/>
                    </a:ext>
                  </a:extLst>
                </p:cNvPr>
                <p:cNvSpPr/>
                <p:nvPr/>
              </p:nvSpPr>
              <p:spPr>
                <a:xfrm>
                  <a:off x="5642604" y="483517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A3062C8F-1724-4894-AEAC-4B2F036C92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604" y="483517"/>
                  <a:ext cx="351680" cy="369332"/>
                </a:xfrm>
                <a:prstGeom prst="rect">
                  <a:avLst/>
                </a:prstGeom>
                <a:blipFill>
                  <a:blip r:embed="rId32"/>
                  <a:stretch>
                    <a:fillRect r="-68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9A0BDB6F-1D0A-412F-BC8F-C188F9CDE355}"/>
                    </a:ext>
                  </a:extLst>
                </p:cNvPr>
                <p:cNvSpPr/>
                <p:nvPr/>
              </p:nvSpPr>
              <p:spPr>
                <a:xfrm>
                  <a:off x="5755344" y="2256819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9A0BDB6F-1D0A-412F-BC8F-C188F9CDE3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344" y="2256819"/>
                  <a:ext cx="351680" cy="369332"/>
                </a:xfrm>
                <a:prstGeom prst="rect">
                  <a:avLst/>
                </a:prstGeom>
                <a:blipFill>
                  <a:blip r:embed="rId33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D43B78EF-A34A-487F-B0BD-C807331BA243}"/>
                    </a:ext>
                  </a:extLst>
                </p:cNvPr>
                <p:cNvSpPr/>
                <p:nvPr/>
              </p:nvSpPr>
              <p:spPr>
                <a:xfrm>
                  <a:off x="5698330" y="3669762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D43B78EF-A34A-487F-B0BD-C807331BA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8330" y="3669762"/>
                  <a:ext cx="351680" cy="369332"/>
                </a:xfrm>
                <a:prstGeom prst="rect">
                  <a:avLst/>
                </a:prstGeom>
                <a:blipFill>
                  <a:blip r:embed="rId34"/>
                  <a:stretch>
                    <a:fillRect r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83E0CAB3-CA8C-4973-A00F-2FFAD9D19D27}"/>
                    </a:ext>
                  </a:extLst>
                </p:cNvPr>
                <p:cNvSpPr/>
                <p:nvPr/>
              </p:nvSpPr>
              <p:spPr bwMode="auto">
                <a:xfrm>
                  <a:off x="6015418" y="227211"/>
                  <a:ext cx="2408388" cy="145772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100.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𝑝𝑟𝑜𝑐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𝑓𝑢𝑛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,−,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r>
                    <a:rPr lang="en-US" altLang="zh-CN" dirty="0">
                      <a:latin typeface="Cambria Math" panose="02040503050406030204" pitchFamily="18" charset="0"/>
                    </a:rPr>
                    <a:t>101.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,$$1</m:t>
                          </m:r>
                        </m:e>
                      </m:d>
                    </m:oMath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r>
                    <a:rPr lang="en-US" altLang="zh-CN" dirty="0">
                      <a:latin typeface="Cambria Math" panose="02040503050406030204" pitchFamily="18" charset="0"/>
                    </a:rPr>
                    <a:t>102.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,$$1,−,$1</m:t>
                          </m:r>
                        </m:e>
                      </m:d>
                    </m:oMath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r>
                    <a:rPr lang="en-US" altLang="zh-CN" dirty="0">
                      <a:latin typeface="Cambria Math" panose="02040503050406030204" pitchFamily="18" charset="0"/>
                    </a:rPr>
                    <a:t>103.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$2</m:t>
                          </m:r>
                        </m:e>
                      </m:d>
                    </m:oMath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r>
                    <a:rPr lang="en-US" altLang="zh-CN" dirty="0">
                      <a:latin typeface="Cambria Math" panose="02040503050406030204" pitchFamily="18" charset="0"/>
                    </a:rPr>
                    <a:t>104.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,−,$2</m:t>
                          </m:r>
                        </m:e>
                      </m:d>
                    </m:oMath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83E0CAB3-CA8C-4973-A00F-2FFAD9D19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15418" y="227211"/>
                  <a:ext cx="2408388" cy="1457726"/>
                </a:xfrm>
                <a:prstGeom prst="rect">
                  <a:avLst/>
                </a:prstGeom>
                <a:blipFill>
                  <a:blip r:embed="rId35"/>
                  <a:stretch>
                    <a:fillRect l="-1763" b="-6224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D35AC279-A3D6-443A-9A68-8E2F39D05A90}"/>
                </a:ext>
              </a:extLst>
            </p:cNvPr>
            <p:cNvCxnSpPr>
              <a:cxnSpLocks/>
              <a:stCxn id="51" idx="2"/>
              <a:endCxn id="42" idx="0"/>
            </p:cNvCxnSpPr>
            <p:nvPr/>
          </p:nvCxnSpPr>
          <p:spPr>
            <a:xfrm>
              <a:off x="7219612" y="1684937"/>
              <a:ext cx="1" cy="2488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095C74BE-D406-45C8-BCAF-DF8B78581D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15419" y="2222338"/>
              <a:ext cx="12700" cy="936271"/>
            </a:xfrm>
            <a:prstGeom prst="bentConnector3">
              <a:avLst>
                <a:gd name="adj1" fmla="val 149080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连接符: 肘形 60">
              <a:extLst>
                <a:ext uri="{FF2B5EF4-FFF2-40B4-BE49-F238E27FC236}">
                  <a16:creationId xmlns:a16="http://schemas.microsoft.com/office/drawing/2014/main" id="{29AB2A47-49B7-49CF-8BDA-A849601F5194}"/>
                </a:ext>
              </a:extLst>
            </p:cNvPr>
            <p:cNvCxnSpPr>
              <a:cxnSpLocks/>
              <a:stCxn id="42" idx="3"/>
              <a:endCxn id="44" idx="3"/>
            </p:cNvCxnSpPr>
            <p:nvPr/>
          </p:nvCxnSpPr>
          <p:spPr>
            <a:xfrm>
              <a:off x="8423806" y="2126969"/>
              <a:ext cx="4" cy="2219383"/>
            </a:xfrm>
            <a:prstGeom prst="bentConnector3">
              <a:avLst>
                <a:gd name="adj1" fmla="val 57151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23814EA6-58D7-4119-BB3A-321F4AF15316}"/>
                    </a:ext>
                  </a:extLst>
                </p:cNvPr>
                <p:cNvSpPr/>
                <p:nvPr/>
              </p:nvSpPr>
              <p:spPr>
                <a:xfrm>
                  <a:off x="5642604" y="4994097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23814EA6-58D7-4119-BB3A-321F4AF153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604" y="4994097"/>
                  <a:ext cx="351680" cy="369332"/>
                </a:xfrm>
                <a:prstGeom prst="rect">
                  <a:avLst/>
                </a:prstGeom>
                <a:blipFill>
                  <a:blip r:embed="rId36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5D8B6968-AC30-4B9E-97F6-A19A2341EFA5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7219613" y="4940257"/>
              <a:ext cx="0" cy="2333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81A57A87-F9D3-4B67-80FA-6C9A5099CB08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7219613" y="3544429"/>
              <a:ext cx="0" cy="2080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肘形 64">
              <a:extLst>
                <a:ext uri="{FF2B5EF4-FFF2-40B4-BE49-F238E27FC236}">
                  <a16:creationId xmlns:a16="http://schemas.microsoft.com/office/drawing/2014/main" id="{475A3489-3571-4310-B0E3-371B2EE3D54B}"/>
                </a:ext>
              </a:extLst>
            </p:cNvPr>
            <p:cNvCxnSpPr>
              <a:cxnSpLocks/>
              <a:stCxn id="44" idx="1"/>
              <a:endCxn id="42" idx="1"/>
            </p:cNvCxnSpPr>
            <p:nvPr/>
          </p:nvCxnSpPr>
          <p:spPr>
            <a:xfrm rot="10800000" flipH="1">
              <a:off x="6015415" y="2126970"/>
              <a:ext cx="4" cy="2219383"/>
            </a:xfrm>
            <a:prstGeom prst="bentConnector3">
              <a:avLst>
                <a:gd name="adj1" fmla="val -57150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8890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142717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删除无用赋值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30D043-EBD0-40DB-9247-8D89E5A84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57" y="1459692"/>
            <a:ext cx="6624686" cy="39386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8279B0-0692-4F5A-AB0F-7DF8D8D60052}"/>
              </a:ext>
            </a:extLst>
          </p:cNvPr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删除无用赋值</a:t>
            </a:r>
          </a:p>
        </p:txBody>
      </p:sp>
    </p:spTree>
    <p:extLst>
      <p:ext uri="{BB962C8B-B14F-4D97-AF65-F5344CB8AC3E}">
        <p14:creationId xmlns:p14="http://schemas.microsoft.com/office/powerpoint/2010/main" val="37377222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删除无用赋值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8279B0-0692-4F5A-AB0F-7DF8D8D60052}"/>
              </a:ext>
            </a:extLst>
          </p:cNvPr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删除无用赋值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F0A120-8E55-4015-9AE6-FE545007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9" y="1462073"/>
            <a:ext cx="8305861" cy="393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218934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0381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未初始化变量检测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8279B0-0692-4F5A-AB0F-7DF8D8D60052}"/>
              </a:ext>
            </a:extLst>
          </p:cNvPr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未初始化变量检测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3245BB-8BC2-46D8-B046-01D16733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44" y="1200133"/>
            <a:ext cx="6748512" cy="44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810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43810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复写传播和常量传播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复写传播和常量传播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AFD875-7D66-4F83-BAA1-DCB1AC1C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88" y="1559705"/>
            <a:ext cx="6658024" cy="373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8276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50017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3024336" cy="285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587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0;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 100;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</a:p>
          <a:p>
            <a:pPr marL="3587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719138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 = a + b;</a:t>
            </a:r>
          </a:p>
          <a:p>
            <a:pPr marL="719138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 = u +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587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AC0198EC-E04B-4D7B-845F-E9AA596C6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0" y="2060848"/>
            <a:ext cx="3024336" cy="139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inden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 = a + b;</a:t>
            </a:r>
          </a:p>
          <a:p>
            <a:pPr marL="3587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0;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 100;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</a:p>
          <a:p>
            <a:pPr marL="719138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 = u +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EC9FC74-B10F-4E0F-9538-6FB716766309}"/>
              </a:ext>
            </a:extLst>
          </p:cNvPr>
          <p:cNvSpPr/>
          <p:nvPr/>
        </p:nvSpPr>
        <p:spPr bwMode="auto">
          <a:xfrm>
            <a:off x="2843808" y="2571661"/>
            <a:ext cx="978408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075FA40C-B8FA-4D42-9EB7-8F5797BF26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4001027"/>
                <a:ext cx="8712968" cy="2006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在某点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：即在该点对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赋值</a:t>
                </a:r>
                <a:endParaRPr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变量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在某点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定值到达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另一点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：指流图中从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有一条通路到达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，且该通路上没有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的其它定值。</a:t>
                </a:r>
                <a:endParaRPr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在循环中定值不变的运算称为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循环不变运算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075FA40C-B8FA-4D42-9EB7-8F5797BF2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001027"/>
                <a:ext cx="8712968" cy="2006768"/>
              </a:xfrm>
              <a:prstGeom prst="rect">
                <a:avLst/>
              </a:prstGeom>
              <a:blipFill>
                <a:blip r:embed="rId3"/>
                <a:stretch>
                  <a:fillRect l="-629" r="-490" b="-42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E141DE-C556-4DAC-B1D6-7D7C603C80CB}"/>
              </a:ext>
            </a:extLst>
          </p:cNvPr>
          <p:cNvGrpSpPr/>
          <p:nvPr/>
        </p:nvGrpSpPr>
        <p:grpSpPr>
          <a:xfrm>
            <a:off x="6804248" y="1942960"/>
            <a:ext cx="1875964" cy="1742033"/>
            <a:chOff x="7327899" y="1804174"/>
            <a:chExt cx="1875964" cy="1742033"/>
          </a:xfrm>
        </p:grpSpPr>
        <p:sp>
          <p:nvSpPr>
            <p:cNvPr id="2" name="流程图: 接点 1">
              <a:extLst>
                <a:ext uri="{FF2B5EF4-FFF2-40B4-BE49-F238E27FC236}">
                  <a16:creationId xmlns:a16="http://schemas.microsoft.com/office/drawing/2014/main" id="{891BA1B0-5F4A-4C2D-9051-8B8E3F1B737D}"/>
                </a:ext>
              </a:extLst>
            </p:cNvPr>
            <p:cNvSpPr/>
            <p:nvPr/>
          </p:nvSpPr>
          <p:spPr bwMode="auto">
            <a:xfrm>
              <a:off x="7668344" y="1916832"/>
              <a:ext cx="144016" cy="14401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sp>
          <p:nvSpPr>
            <p:cNvPr id="11" name="流程图: 接点 10">
              <a:extLst>
                <a:ext uri="{FF2B5EF4-FFF2-40B4-BE49-F238E27FC236}">
                  <a16:creationId xmlns:a16="http://schemas.microsoft.com/office/drawing/2014/main" id="{A86B28E2-5940-43DC-A8D4-B82244BE3E0F}"/>
                </a:ext>
              </a:extLst>
            </p:cNvPr>
            <p:cNvSpPr/>
            <p:nvPr/>
          </p:nvSpPr>
          <p:spPr bwMode="auto">
            <a:xfrm>
              <a:off x="7668344" y="3291164"/>
              <a:ext cx="144016" cy="14401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E583A87-B609-4641-85AA-2CE2B768A30D}"/>
                </a:ext>
              </a:extLst>
            </p:cNvPr>
            <p:cNvCxnSpPr>
              <a:stCxn id="2" idx="4"/>
              <a:endCxn id="11" idx="0"/>
            </p:cNvCxnSpPr>
            <p:nvPr/>
          </p:nvCxnSpPr>
          <p:spPr>
            <a:xfrm>
              <a:off x="7740352" y="2060848"/>
              <a:ext cx="0" cy="123031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B5EAE82-C74A-4EB1-9ED4-6E773C444770}"/>
                    </a:ext>
                  </a:extLst>
                </p:cNvPr>
                <p:cNvSpPr/>
                <p:nvPr/>
              </p:nvSpPr>
              <p:spPr>
                <a:xfrm>
                  <a:off x="7344426" y="1804174"/>
                  <a:ext cx="3779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B5EAE82-C74A-4EB1-9ED4-6E773C4447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426" y="1804174"/>
                  <a:ext cx="37792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33DD993-8DEA-4E55-93A5-58B1F72514D4}"/>
                    </a:ext>
                  </a:extLst>
                </p:cNvPr>
                <p:cNvSpPr/>
                <p:nvPr/>
              </p:nvSpPr>
              <p:spPr>
                <a:xfrm>
                  <a:off x="7327899" y="3176875"/>
                  <a:ext cx="3764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33DD993-8DEA-4E55-93A5-58B1F72514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899" y="3176875"/>
                  <a:ext cx="37644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83DA9C2-4739-4077-80AB-A91A5D2BED9E}"/>
                    </a:ext>
                  </a:extLst>
                </p:cNvPr>
                <p:cNvSpPr/>
                <p:nvPr/>
              </p:nvSpPr>
              <p:spPr>
                <a:xfrm>
                  <a:off x="7848364" y="1804595"/>
                  <a:ext cx="88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83DA9C2-4739-4077-80AB-A91A5D2BED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364" y="1804595"/>
                  <a:ext cx="88421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62B2DB3-9579-43D5-BF79-2DBFF88757A9}"/>
                    </a:ext>
                  </a:extLst>
                </p:cNvPr>
                <p:cNvSpPr/>
                <p:nvPr/>
              </p:nvSpPr>
              <p:spPr>
                <a:xfrm>
                  <a:off x="7848364" y="3159328"/>
                  <a:ext cx="13554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62B2DB3-9579-43D5-BF79-2DBFF88757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364" y="3159328"/>
                  <a:ext cx="13554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0CD86-624F-41D6-AB45-562F6BE76FC4}"/>
                    </a:ext>
                  </a:extLst>
                </p:cNvPr>
                <p:cNvSpPr/>
                <p:nvPr/>
              </p:nvSpPr>
              <p:spPr>
                <a:xfrm>
                  <a:off x="7812360" y="2447188"/>
                  <a:ext cx="12929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=…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0CD86-624F-41D6-AB45-562F6BE76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360" y="2447188"/>
                  <a:ext cx="129298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245" t="-9836" b="-229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994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循环前置结点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075FA40C-B8FA-4D42-9EB7-8F5797BF2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8712968" cy="279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代码外提时，在循环入口点前面建立一个新结点（基本块），称为循环的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前置结点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715963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前置结点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循环入口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结点为其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唯一后继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，原来流图中从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循环外引入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（不包括循环内引入）到循环入口结点的有向边，改成引入到循环前置结点。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5963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循环入口结点是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唯一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的，所以前置结点也是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唯一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5963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循环中外提的代码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都外提到前置结点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中。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FDA48E3-C539-4BE3-84B1-C15086555860}"/>
              </a:ext>
            </a:extLst>
          </p:cNvPr>
          <p:cNvGrpSpPr/>
          <p:nvPr/>
        </p:nvGrpSpPr>
        <p:grpSpPr>
          <a:xfrm>
            <a:off x="1187624" y="4385273"/>
            <a:ext cx="2011117" cy="2223407"/>
            <a:chOff x="1192731" y="4077072"/>
            <a:chExt cx="2011117" cy="222340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F80888F-2AD0-4F44-A6D0-DDC7A2879180}"/>
                </a:ext>
              </a:extLst>
            </p:cNvPr>
            <p:cNvSpPr/>
            <p:nvPr/>
          </p:nvSpPr>
          <p:spPr bwMode="auto">
            <a:xfrm>
              <a:off x="1259632" y="4653136"/>
              <a:ext cx="1872208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入口结点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C4DD8D7-662A-4F0B-A865-D52813AAD3DA}"/>
                </a:ext>
              </a:extLst>
            </p:cNvPr>
            <p:cNvSpPr txBox="1"/>
            <p:nvPr/>
          </p:nvSpPr>
          <p:spPr>
            <a:xfrm>
              <a:off x="1480763" y="5324756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0B363B5-7B9D-4887-97B4-6C7516E5A3C1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195736" y="5013176"/>
              <a:ext cx="0" cy="1287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67CB311-2AB0-4EE1-94B0-35516CDEFD3B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5805264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A6C7D21-2BC0-456C-915D-02C30DEE5633}"/>
                </a:ext>
              </a:extLst>
            </p:cNvPr>
            <p:cNvCxnSpPr>
              <a:cxnSpLocks/>
            </p:cNvCxnSpPr>
            <p:nvPr/>
          </p:nvCxnSpPr>
          <p:spPr>
            <a:xfrm>
              <a:off x="1763688" y="5805264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9977116-B4A9-4746-996F-4D42E58D635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731" y="6165304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21A33C9-240D-4B26-8CAB-2DFB4892634B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6165304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9AE5D6C-1DC5-46FB-8390-0A0FEB5711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3848" y="4238548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E43B727-5F87-4AEF-B241-A01A72E4D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3003" y="4238547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FD90478-4FC6-4BEA-9F0E-EAC663A39184}"/>
                </a:ext>
              </a:extLst>
            </p:cNvPr>
            <p:cNvCxnSpPr>
              <a:cxnSpLocks/>
            </p:cNvCxnSpPr>
            <p:nvPr/>
          </p:nvCxnSpPr>
          <p:spPr>
            <a:xfrm>
              <a:off x="2843808" y="4238547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D45F9F2-63A6-457B-ADE2-E6D9E857AED6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03" y="4238547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F5662CAF-BC1A-41B6-B358-D7BA029021AA}"/>
                </a:ext>
              </a:extLst>
            </p:cNvPr>
            <p:cNvCxnSpPr/>
            <p:nvPr/>
          </p:nvCxnSpPr>
          <p:spPr>
            <a:xfrm>
              <a:off x="1563043" y="4238547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30C14DD-6695-4AAB-B426-1D3A18C10434}"/>
                </a:ext>
              </a:extLst>
            </p:cNvPr>
            <p:cNvCxnSpPr/>
            <p:nvPr/>
          </p:nvCxnSpPr>
          <p:spPr>
            <a:xfrm>
              <a:off x="2843808" y="4238547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BCFFBF63-A727-4B50-9BB6-B628F60BE83D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4077072"/>
              <a:ext cx="0" cy="5760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11BA7E30-00E7-4506-8B8F-7EFE837B4A7D}"/>
                </a:ext>
              </a:extLst>
            </p:cNvPr>
            <p:cNvCxnSpPr>
              <a:cxnSpLocks/>
            </p:cNvCxnSpPr>
            <p:nvPr/>
          </p:nvCxnSpPr>
          <p:spPr>
            <a:xfrm>
              <a:off x="1876762" y="4077072"/>
              <a:ext cx="0" cy="5760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CB445A1-A169-4F65-8668-E71FAA97F210}"/>
              </a:ext>
            </a:extLst>
          </p:cNvPr>
          <p:cNvGrpSpPr/>
          <p:nvPr/>
        </p:nvGrpSpPr>
        <p:grpSpPr>
          <a:xfrm>
            <a:off x="4788024" y="3679144"/>
            <a:ext cx="2011117" cy="2929536"/>
            <a:chOff x="4788024" y="3679144"/>
            <a:chExt cx="2011117" cy="2929536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94C4BA6-5C74-444B-B62C-A85F82068337}"/>
                </a:ext>
              </a:extLst>
            </p:cNvPr>
            <p:cNvSpPr/>
            <p:nvPr/>
          </p:nvSpPr>
          <p:spPr bwMode="auto">
            <a:xfrm>
              <a:off x="4854925" y="4961337"/>
              <a:ext cx="1872208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入口结点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B5ACF48-B936-4069-B544-DA302E818C63}"/>
                </a:ext>
              </a:extLst>
            </p:cNvPr>
            <p:cNvSpPr txBox="1"/>
            <p:nvPr/>
          </p:nvSpPr>
          <p:spPr>
            <a:xfrm>
              <a:off x="5076056" y="5632957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82F27D9-F0B9-442B-B6CC-94A3409AC279}"/>
                </a:ext>
              </a:extLst>
            </p:cNvPr>
            <p:cNvCxnSpPr>
              <a:stCxn id="41" idx="2"/>
            </p:cNvCxnSpPr>
            <p:nvPr/>
          </p:nvCxnSpPr>
          <p:spPr>
            <a:xfrm>
              <a:off x="5791029" y="5321377"/>
              <a:ext cx="0" cy="1287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A4E287-F07E-4B7A-88F3-A6A1B0C36C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77" y="6113465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96AB95B1-E2C7-4E8E-AB81-2186AA4B6E7F}"/>
                </a:ext>
              </a:extLst>
            </p:cNvPr>
            <p:cNvCxnSpPr>
              <a:cxnSpLocks/>
            </p:cNvCxnSpPr>
            <p:nvPr/>
          </p:nvCxnSpPr>
          <p:spPr>
            <a:xfrm>
              <a:off x="5358981" y="6113465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A688AE4-4C01-4A3B-B582-8867FED66484}"/>
                </a:ext>
              </a:extLst>
            </p:cNvPr>
            <p:cNvCxnSpPr>
              <a:cxnSpLocks/>
            </p:cNvCxnSpPr>
            <p:nvPr/>
          </p:nvCxnSpPr>
          <p:spPr>
            <a:xfrm>
              <a:off x="4788024" y="6473505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CEFE490-5319-4E32-A48D-B5E42797641E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77" y="6473505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1152916-4DBD-43DA-9C85-588692AB45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9141" y="4546749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8BC43C5-BBA9-470E-9FC7-A9EF2081B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296" y="4546748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0293AEA-5327-45CC-A592-9A4D89D137D0}"/>
                </a:ext>
              </a:extLst>
            </p:cNvPr>
            <p:cNvCxnSpPr>
              <a:cxnSpLocks/>
            </p:cNvCxnSpPr>
            <p:nvPr/>
          </p:nvCxnSpPr>
          <p:spPr>
            <a:xfrm>
              <a:off x="6439101" y="454674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28E1F06-08A9-4B48-9A03-C44A9B1E7E4A}"/>
                </a:ext>
              </a:extLst>
            </p:cNvPr>
            <p:cNvCxnSpPr>
              <a:cxnSpLocks/>
            </p:cNvCxnSpPr>
            <p:nvPr/>
          </p:nvCxnSpPr>
          <p:spPr>
            <a:xfrm>
              <a:off x="4798296" y="454674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A808CFAD-3362-4C74-A711-A2E7113971CF}"/>
                </a:ext>
              </a:extLst>
            </p:cNvPr>
            <p:cNvCxnSpPr/>
            <p:nvPr/>
          </p:nvCxnSpPr>
          <p:spPr>
            <a:xfrm>
              <a:off x="5158336" y="4546748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2F95C44F-5664-4D29-B76A-7CB157BFA8AA}"/>
                </a:ext>
              </a:extLst>
            </p:cNvPr>
            <p:cNvCxnSpPr/>
            <p:nvPr/>
          </p:nvCxnSpPr>
          <p:spPr>
            <a:xfrm>
              <a:off x="6439101" y="4546748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FA7A83F3-F38C-43E0-836B-4C2034EEA226}"/>
                </a:ext>
              </a:extLst>
            </p:cNvPr>
            <p:cNvCxnSpPr>
              <a:cxnSpLocks/>
            </p:cNvCxnSpPr>
            <p:nvPr/>
          </p:nvCxnSpPr>
          <p:spPr>
            <a:xfrm>
              <a:off x="6079061" y="3679144"/>
              <a:ext cx="0" cy="43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D19F5C27-24B2-42C9-AC65-0641ABDAB07E}"/>
                </a:ext>
              </a:extLst>
            </p:cNvPr>
            <p:cNvCxnSpPr>
              <a:cxnSpLocks/>
            </p:cNvCxnSpPr>
            <p:nvPr/>
          </p:nvCxnSpPr>
          <p:spPr>
            <a:xfrm>
              <a:off x="5472055" y="3679144"/>
              <a:ext cx="0" cy="43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0DFAC7B-D5EB-417A-80F9-DB31223432E9}"/>
                </a:ext>
              </a:extLst>
            </p:cNvPr>
            <p:cNvSpPr/>
            <p:nvPr/>
          </p:nvSpPr>
          <p:spPr bwMode="auto">
            <a:xfrm>
              <a:off x="4854925" y="4105271"/>
              <a:ext cx="1872208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前置结点</a:t>
              </a: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584D561F-B7AF-4D76-B019-022F772100FB}"/>
                </a:ext>
              </a:extLst>
            </p:cNvPr>
            <p:cNvCxnSpPr>
              <a:cxnSpLocks/>
              <a:stCxn id="56" idx="2"/>
              <a:endCxn id="41" idx="0"/>
            </p:cNvCxnSpPr>
            <p:nvPr/>
          </p:nvCxnSpPr>
          <p:spPr>
            <a:xfrm>
              <a:off x="5791029" y="4465311"/>
              <a:ext cx="0" cy="496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箭头: 右 64">
            <a:extLst>
              <a:ext uri="{FF2B5EF4-FFF2-40B4-BE49-F238E27FC236}">
                <a16:creationId xmlns:a16="http://schemas.microsoft.com/office/drawing/2014/main" id="{1764B5E5-E2D7-42D8-A10B-3E121D1256BB}"/>
              </a:ext>
            </a:extLst>
          </p:cNvPr>
          <p:cNvSpPr/>
          <p:nvPr/>
        </p:nvSpPr>
        <p:spPr bwMode="auto">
          <a:xfrm>
            <a:off x="3519031" y="5113901"/>
            <a:ext cx="978408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92743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循环前置结点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FDA48E3-C539-4BE3-84B1-C15086555860}"/>
              </a:ext>
            </a:extLst>
          </p:cNvPr>
          <p:cNvGrpSpPr/>
          <p:nvPr/>
        </p:nvGrpSpPr>
        <p:grpSpPr>
          <a:xfrm>
            <a:off x="1187624" y="4385273"/>
            <a:ext cx="2011117" cy="2223407"/>
            <a:chOff x="1192731" y="4077072"/>
            <a:chExt cx="2011117" cy="222340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F80888F-2AD0-4F44-A6D0-DDC7A2879180}"/>
                </a:ext>
              </a:extLst>
            </p:cNvPr>
            <p:cNvSpPr/>
            <p:nvPr/>
          </p:nvSpPr>
          <p:spPr bwMode="auto">
            <a:xfrm>
              <a:off x="1259632" y="4653136"/>
              <a:ext cx="1872208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入口结点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C4DD8D7-662A-4F0B-A865-D52813AAD3DA}"/>
                </a:ext>
              </a:extLst>
            </p:cNvPr>
            <p:cNvSpPr txBox="1"/>
            <p:nvPr/>
          </p:nvSpPr>
          <p:spPr>
            <a:xfrm>
              <a:off x="1480763" y="5324756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0B363B5-7B9D-4887-97B4-6C7516E5A3C1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195736" y="5013176"/>
              <a:ext cx="0" cy="1287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67CB311-2AB0-4EE1-94B0-35516CDEFD3B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5805264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A6C7D21-2BC0-456C-915D-02C30DEE5633}"/>
                </a:ext>
              </a:extLst>
            </p:cNvPr>
            <p:cNvCxnSpPr>
              <a:cxnSpLocks/>
            </p:cNvCxnSpPr>
            <p:nvPr/>
          </p:nvCxnSpPr>
          <p:spPr>
            <a:xfrm>
              <a:off x="1763688" y="5805264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9977116-B4A9-4746-996F-4D42E58D635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731" y="6165304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21A33C9-240D-4B26-8CAB-2DFB4892634B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6165304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9AE5D6C-1DC5-46FB-8390-0A0FEB5711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3848" y="4238548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E43B727-5F87-4AEF-B241-A01A72E4D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3003" y="4238547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FD90478-4FC6-4BEA-9F0E-EAC663A39184}"/>
                </a:ext>
              </a:extLst>
            </p:cNvPr>
            <p:cNvCxnSpPr>
              <a:cxnSpLocks/>
            </p:cNvCxnSpPr>
            <p:nvPr/>
          </p:nvCxnSpPr>
          <p:spPr>
            <a:xfrm>
              <a:off x="2843808" y="4238547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D45F9F2-63A6-457B-ADE2-E6D9E857AED6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03" y="4238547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F5662CAF-BC1A-41B6-B358-D7BA029021AA}"/>
                </a:ext>
              </a:extLst>
            </p:cNvPr>
            <p:cNvCxnSpPr/>
            <p:nvPr/>
          </p:nvCxnSpPr>
          <p:spPr>
            <a:xfrm>
              <a:off x="1563043" y="4238547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30C14DD-6695-4AAB-B426-1D3A18C10434}"/>
                </a:ext>
              </a:extLst>
            </p:cNvPr>
            <p:cNvCxnSpPr/>
            <p:nvPr/>
          </p:nvCxnSpPr>
          <p:spPr>
            <a:xfrm>
              <a:off x="2843808" y="4238547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BCFFBF63-A727-4B50-9BB6-B628F60BE83D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4077072"/>
              <a:ext cx="0" cy="5760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11BA7E30-00E7-4506-8B8F-7EFE837B4A7D}"/>
                </a:ext>
              </a:extLst>
            </p:cNvPr>
            <p:cNvCxnSpPr>
              <a:cxnSpLocks/>
            </p:cNvCxnSpPr>
            <p:nvPr/>
          </p:nvCxnSpPr>
          <p:spPr>
            <a:xfrm>
              <a:off x="1876762" y="4077072"/>
              <a:ext cx="0" cy="5760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CB445A1-A169-4F65-8668-E71FAA97F210}"/>
              </a:ext>
            </a:extLst>
          </p:cNvPr>
          <p:cNvGrpSpPr/>
          <p:nvPr/>
        </p:nvGrpSpPr>
        <p:grpSpPr>
          <a:xfrm>
            <a:off x="4788024" y="3679144"/>
            <a:ext cx="2011117" cy="2929536"/>
            <a:chOff x="4788024" y="3679144"/>
            <a:chExt cx="2011117" cy="2929536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94C4BA6-5C74-444B-B62C-A85F82068337}"/>
                </a:ext>
              </a:extLst>
            </p:cNvPr>
            <p:cNvSpPr/>
            <p:nvPr/>
          </p:nvSpPr>
          <p:spPr bwMode="auto">
            <a:xfrm>
              <a:off x="4854925" y="4961337"/>
              <a:ext cx="1872208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入口结点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B5ACF48-B936-4069-B544-DA302E818C63}"/>
                </a:ext>
              </a:extLst>
            </p:cNvPr>
            <p:cNvSpPr txBox="1"/>
            <p:nvPr/>
          </p:nvSpPr>
          <p:spPr>
            <a:xfrm>
              <a:off x="5076056" y="5632957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82F27D9-F0B9-442B-B6CC-94A3409AC279}"/>
                </a:ext>
              </a:extLst>
            </p:cNvPr>
            <p:cNvCxnSpPr>
              <a:stCxn id="41" idx="2"/>
            </p:cNvCxnSpPr>
            <p:nvPr/>
          </p:nvCxnSpPr>
          <p:spPr>
            <a:xfrm>
              <a:off x="5791029" y="5321377"/>
              <a:ext cx="0" cy="1287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A4E287-F07E-4B7A-88F3-A6A1B0C36C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77" y="6113465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96AB95B1-E2C7-4E8E-AB81-2186AA4B6E7F}"/>
                </a:ext>
              </a:extLst>
            </p:cNvPr>
            <p:cNvCxnSpPr>
              <a:cxnSpLocks/>
            </p:cNvCxnSpPr>
            <p:nvPr/>
          </p:nvCxnSpPr>
          <p:spPr>
            <a:xfrm>
              <a:off x="5358981" y="6113465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A688AE4-4C01-4A3B-B582-8867FED66484}"/>
                </a:ext>
              </a:extLst>
            </p:cNvPr>
            <p:cNvCxnSpPr>
              <a:cxnSpLocks/>
            </p:cNvCxnSpPr>
            <p:nvPr/>
          </p:nvCxnSpPr>
          <p:spPr>
            <a:xfrm>
              <a:off x="4788024" y="6473505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CEFE490-5319-4E32-A48D-B5E42797641E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77" y="6473505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1152916-4DBD-43DA-9C85-588692AB45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9141" y="4546749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8BC43C5-BBA9-470E-9FC7-A9EF2081B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296" y="4546748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0293AEA-5327-45CC-A592-9A4D89D137D0}"/>
                </a:ext>
              </a:extLst>
            </p:cNvPr>
            <p:cNvCxnSpPr>
              <a:cxnSpLocks/>
            </p:cNvCxnSpPr>
            <p:nvPr/>
          </p:nvCxnSpPr>
          <p:spPr>
            <a:xfrm>
              <a:off x="6439101" y="454674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28E1F06-08A9-4B48-9A03-C44A9B1E7E4A}"/>
                </a:ext>
              </a:extLst>
            </p:cNvPr>
            <p:cNvCxnSpPr>
              <a:cxnSpLocks/>
            </p:cNvCxnSpPr>
            <p:nvPr/>
          </p:nvCxnSpPr>
          <p:spPr>
            <a:xfrm>
              <a:off x="4798296" y="454674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A808CFAD-3362-4C74-A711-A2E7113971CF}"/>
                </a:ext>
              </a:extLst>
            </p:cNvPr>
            <p:cNvCxnSpPr/>
            <p:nvPr/>
          </p:nvCxnSpPr>
          <p:spPr>
            <a:xfrm>
              <a:off x="5158336" y="4546748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2F95C44F-5664-4D29-B76A-7CB157BFA8AA}"/>
                </a:ext>
              </a:extLst>
            </p:cNvPr>
            <p:cNvCxnSpPr/>
            <p:nvPr/>
          </p:nvCxnSpPr>
          <p:spPr>
            <a:xfrm>
              <a:off x="6439101" y="4546748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FA7A83F3-F38C-43E0-836B-4C2034EEA226}"/>
                </a:ext>
              </a:extLst>
            </p:cNvPr>
            <p:cNvCxnSpPr>
              <a:cxnSpLocks/>
            </p:cNvCxnSpPr>
            <p:nvPr/>
          </p:nvCxnSpPr>
          <p:spPr>
            <a:xfrm>
              <a:off x="6079061" y="3679144"/>
              <a:ext cx="0" cy="43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D19F5C27-24B2-42C9-AC65-0641ABDAB07E}"/>
                </a:ext>
              </a:extLst>
            </p:cNvPr>
            <p:cNvCxnSpPr>
              <a:cxnSpLocks/>
            </p:cNvCxnSpPr>
            <p:nvPr/>
          </p:nvCxnSpPr>
          <p:spPr>
            <a:xfrm>
              <a:off x="5472055" y="3679144"/>
              <a:ext cx="0" cy="43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0DFAC7B-D5EB-417A-80F9-DB31223432E9}"/>
                </a:ext>
              </a:extLst>
            </p:cNvPr>
            <p:cNvSpPr/>
            <p:nvPr/>
          </p:nvSpPr>
          <p:spPr bwMode="auto">
            <a:xfrm>
              <a:off x="4854925" y="4105271"/>
              <a:ext cx="1872208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前置结点</a:t>
              </a: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584D561F-B7AF-4D76-B019-022F772100FB}"/>
                </a:ext>
              </a:extLst>
            </p:cNvPr>
            <p:cNvCxnSpPr>
              <a:cxnSpLocks/>
              <a:stCxn id="56" idx="2"/>
              <a:endCxn id="41" idx="0"/>
            </p:cNvCxnSpPr>
            <p:nvPr/>
          </p:nvCxnSpPr>
          <p:spPr>
            <a:xfrm>
              <a:off x="5791029" y="4465311"/>
              <a:ext cx="0" cy="496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箭头: 右 64">
            <a:extLst>
              <a:ext uri="{FF2B5EF4-FFF2-40B4-BE49-F238E27FC236}">
                <a16:creationId xmlns:a16="http://schemas.microsoft.com/office/drawing/2014/main" id="{1764B5E5-E2D7-42D8-A10B-3E121D1256BB}"/>
              </a:ext>
            </a:extLst>
          </p:cNvPr>
          <p:cNvSpPr/>
          <p:nvPr/>
        </p:nvSpPr>
        <p:spPr bwMode="auto">
          <a:xfrm>
            <a:off x="3519031" y="5113901"/>
            <a:ext cx="978408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80FF0F-8AF9-47E0-BA08-D12F04D6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38" y="1378057"/>
            <a:ext cx="8272523" cy="22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034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76672"/>
            <a:ext cx="8568952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1; f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 (;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&lt;= 10;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i+1) A[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2*j] = A[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2*j] + 1;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A[10, 10]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8E3407-2283-4F66-AF2A-D88327456939}"/>
                  </a:ext>
                </a:extLst>
              </p:cNvPr>
              <p:cNvSpPr/>
              <p:nvPr/>
            </p:nvSpPr>
            <p:spPr bwMode="auto">
              <a:xfrm>
                <a:off x="463975" y="1196752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8E3407-2283-4F66-AF2A-D88327456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975" y="1196752"/>
                <a:ext cx="2664286" cy="317996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78AA7FA-985E-4048-BE57-3576ED618683}"/>
                  </a:ext>
                </a:extLst>
              </p:cNvPr>
              <p:cNvSpPr/>
              <p:nvPr/>
            </p:nvSpPr>
            <p:spPr>
              <a:xfrm>
                <a:off x="2629306" y="862865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78AA7FA-985E-4048-BE57-3576ED61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06" y="862865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D6A88D-2215-4CF8-AC70-77C98CEA2C2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796118" y="976104"/>
            <a:ext cx="0" cy="2206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55E612D9-367D-4D47-990C-DE985A7F7890}"/>
              </a:ext>
            </a:extLst>
          </p:cNvPr>
          <p:cNvCxnSpPr>
            <a:cxnSpLocks/>
            <a:stCxn id="14" idx="3"/>
            <a:endCxn id="19" idx="3"/>
          </p:cNvCxnSpPr>
          <p:nvPr/>
        </p:nvCxnSpPr>
        <p:spPr>
          <a:xfrm>
            <a:off x="3128261" y="2084060"/>
            <a:ext cx="12700" cy="452318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A1F1AD-44F8-4EE1-AF16-2C97EC8B5B94}"/>
                  </a:ext>
                </a:extLst>
              </p:cNvPr>
              <p:cNvSpPr/>
              <p:nvPr/>
            </p:nvSpPr>
            <p:spPr bwMode="auto">
              <a:xfrm>
                <a:off x="463975" y="1899394"/>
                <a:ext cx="266428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A1F1AD-44F8-4EE1-AF16-2C97EC8B5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975" y="1899394"/>
                <a:ext cx="2664286" cy="369332"/>
              </a:xfrm>
              <a:prstGeom prst="rect">
                <a:avLst/>
              </a:prstGeom>
              <a:blipFill>
                <a:blip r:embed="rId5"/>
                <a:stretch>
                  <a:fillRect r="-228" b="-1290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2243A37-2564-46E9-BB1A-8B9E467690D0}"/>
                  </a:ext>
                </a:extLst>
              </p:cNvPr>
              <p:cNvSpPr/>
              <p:nvPr/>
            </p:nvSpPr>
            <p:spPr>
              <a:xfrm>
                <a:off x="2629306" y="155073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2243A37-2564-46E9-BB1A-8B9E46769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06" y="1550730"/>
                <a:ext cx="4870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77742B0-1BA2-4073-A741-9261EF9206DF}"/>
                  </a:ext>
                </a:extLst>
              </p:cNvPr>
              <p:cNvSpPr/>
              <p:nvPr/>
            </p:nvSpPr>
            <p:spPr bwMode="auto">
              <a:xfrm>
                <a:off x="463975" y="2653372"/>
                <a:ext cx="2664286" cy="3410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77742B0-1BA2-4073-A741-9261EF920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975" y="2653372"/>
                <a:ext cx="2664286" cy="3410232"/>
              </a:xfrm>
              <a:prstGeom prst="rect">
                <a:avLst/>
              </a:prstGeom>
              <a:blipFill>
                <a:blip r:embed="rId7"/>
                <a:stretch>
                  <a:fillRect b="-35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E36AC69-5B0E-4FDA-B003-2A90239DF539}"/>
                  </a:ext>
                </a:extLst>
              </p:cNvPr>
              <p:cNvSpPr/>
              <p:nvPr/>
            </p:nvSpPr>
            <p:spPr bwMode="auto">
              <a:xfrm>
                <a:off x="463975" y="6448251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……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E36AC69-5B0E-4FDA-B003-2A90239DF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975" y="6448251"/>
                <a:ext cx="2664286" cy="31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624918-B332-47EB-9DF3-A6C9D386A97B}"/>
                  </a:ext>
                </a:extLst>
              </p:cNvPr>
              <p:cNvSpPr/>
              <p:nvPr/>
            </p:nvSpPr>
            <p:spPr>
              <a:xfrm>
                <a:off x="2629306" y="232742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624918-B332-47EB-9DF3-A6C9D386A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06" y="2327422"/>
                <a:ext cx="4870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3D40711-2594-4DEF-B609-1A0B0136FE73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1796118" y="1514748"/>
            <a:ext cx="0" cy="384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EFB6FBCB-E921-48C3-98C4-2FC52F181ED2}"/>
              </a:ext>
            </a:extLst>
          </p:cNvPr>
          <p:cNvCxnSpPr>
            <a:cxnSpLocks/>
            <a:stCxn id="17" idx="2"/>
            <a:endCxn id="14" idx="1"/>
          </p:cNvCxnSpPr>
          <p:nvPr/>
        </p:nvCxnSpPr>
        <p:spPr>
          <a:xfrm rot="5400000" flipH="1">
            <a:off x="-859725" y="3407761"/>
            <a:ext cx="3979544" cy="1332143"/>
          </a:xfrm>
          <a:prstGeom prst="bentConnector4">
            <a:avLst>
              <a:gd name="adj1" fmla="val -5744"/>
              <a:gd name="adj2" fmla="val 11716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BE2B9E2-54C2-4C1B-B730-088E5D88EFA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1796118" y="2268726"/>
            <a:ext cx="0" cy="384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6BC03E6-56FB-4C09-A288-7215A9E55832}"/>
                  </a:ext>
                </a:extLst>
              </p:cNvPr>
              <p:cNvSpPr/>
              <p:nvPr/>
            </p:nvSpPr>
            <p:spPr bwMode="auto">
              <a:xfrm>
                <a:off x="4355976" y="1203551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6BC03E6-56FB-4C09-A288-7215A9E55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1203551"/>
                <a:ext cx="2664286" cy="31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72379A0-295F-412D-A342-A6B6C4E15963}"/>
                  </a:ext>
                </a:extLst>
              </p:cNvPr>
              <p:cNvSpPr/>
              <p:nvPr/>
            </p:nvSpPr>
            <p:spPr>
              <a:xfrm>
                <a:off x="6521307" y="869664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72379A0-295F-412D-A342-A6B6C4E15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07" y="869664"/>
                <a:ext cx="4817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E854E13-D66A-4A20-8D22-E9E6787FFCE2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688119" y="982903"/>
            <a:ext cx="0" cy="2206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DA9FEED0-A351-4216-B90C-61CF77007FE8}"/>
              </a:ext>
            </a:extLst>
          </p:cNvPr>
          <p:cNvCxnSpPr>
            <a:cxnSpLocks/>
            <a:stCxn id="39" idx="3"/>
            <a:endCxn id="42" idx="3"/>
          </p:cNvCxnSpPr>
          <p:nvPr/>
        </p:nvCxnSpPr>
        <p:spPr>
          <a:xfrm>
            <a:off x="7020262" y="3388350"/>
            <a:ext cx="12700" cy="322569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36977A0-8D66-47AA-A673-B4A37EDDEF8A}"/>
                  </a:ext>
                </a:extLst>
              </p:cNvPr>
              <p:cNvSpPr/>
              <p:nvPr/>
            </p:nvSpPr>
            <p:spPr bwMode="auto">
              <a:xfrm>
                <a:off x="4355976" y="3203684"/>
                <a:ext cx="266428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36977A0-8D66-47AA-A673-B4A37EDDE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3203684"/>
                <a:ext cx="2664286" cy="369332"/>
              </a:xfrm>
              <a:prstGeom prst="rect">
                <a:avLst/>
              </a:prstGeom>
              <a:blipFill>
                <a:blip r:embed="rId12"/>
                <a:stretch>
                  <a:fillRect r="-228" b="-1290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43F612AD-A4CE-4FEE-868F-76214024D814}"/>
                  </a:ext>
                </a:extLst>
              </p:cNvPr>
              <p:cNvSpPr/>
              <p:nvPr/>
            </p:nvSpPr>
            <p:spPr>
              <a:xfrm>
                <a:off x="6521307" y="289392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43F612AD-A4CE-4FEE-868F-76214024D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07" y="2893928"/>
                <a:ext cx="4870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C3B7329-2A46-4055-B8D0-9D99B6CE1425}"/>
                  </a:ext>
                </a:extLst>
              </p:cNvPr>
              <p:cNvSpPr/>
              <p:nvPr/>
            </p:nvSpPr>
            <p:spPr bwMode="auto">
              <a:xfrm>
                <a:off x="4355976" y="3806963"/>
                <a:ext cx="2664286" cy="22634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C3B7329-2A46-4055-B8D0-9D99B6CE1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3806963"/>
                <a:ext cx="2664286" cy="2263440"/>
              </a:xfrm>
              <a:prstGeom prst="rect">
                <a:avLst/>
              </a:prstGeom>
              <a:blipFill>
                <a:blip r:embed="rId14"/>
                <a:stretch>
                  <a:fillRect b="-294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1815C58-3237-4E10-83F2-E3D0522E15BF}"/>
                  </a:ext>
                </a:extLst>
              </p:cNvPr>
              <p:cNvSpPr/>
              <p:nvPr/>
            </p:nvSpPr>
            <p:spPr bwMode="auto">
              <a:xfrm>
                <a:off x="4355976" y="6455050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……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1815C58-3237-4E10-83F2-E3D0522E1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6455050"/>
                <a:ext cx="2664286" cy="3179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07375C4-C041-411C-8165-825ABFD1F9EB}"/>
                  </a:ext>
                </a:extLst>
              </p:cNvPr>
              <p:cNvSpPr/>
              <p:nvPr/>
            </p:nvSpPr>
            <p:spPr>
              <a:xfrm>
                <a:off x="6521307" y="349171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07375C4-C041-411C-8165-825ABFD1F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07" y="3491716"/>
                <a:ext cx="48705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0F0D85C-82DD-4BE3-9D7A-770B262DD0B6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5688119" y="1521547"/>
            <a:ext cx="0" cy="203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5763F193-5A99-4DC6-893B-4C8EEECF2742}"/>
              </a:ext>
            </a:extLst>
          </p:cNvPr>
          <p:cNvCxnSpPr>
            <a:cxnSpLocks/>
            <a:stCxn id="41" idx="2"/>
            <a:endCxn id="39" idx="1"/>
          </p:cNvCxnSpPr>
          <p:nvPr/>
        </p:nvCxnSpPr>
        <p:spPr>
          <a:xfrm rot="5400000" flipH="1">
            <a:off x="3681021" y="4063306"/>
            <a:ext cx="2682053" cy="1332143"/>
          </a:xfrm>
          <a:prstGeom prst="bentConnector4">
            <a:avLst>
              <a:gd name="adj1" fmla="val -8523"/>
              <a:gd name="adj2" fmla="val 11716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DE996C8-8642-4CA4-BC67-63AFB40A811E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5688119" y="3573016"/>
            <a:ext cx="0" cy="2339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56AF4E0-3719-4D79-A637-178C47CFA9D2}"/>
                  </a:ext>
                </a:extLst>
              </p:cNvPr>
              <p:cNvSpPr/>
              <p:nvPr/>
            </p:nvSpPr>
            <p:spPr bwMode="auto">
              <a:xfrm>
                <a:off x="4355976" y="1724746"/>
                <a:ext cx="2664286" cy="12001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56AF4E0-3719-4D79-A637-178C47CF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1724746"/>
                <a:ext cx="2664286" cy="12001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4143015-0CF6-433E-9C05-0D89B40CC550}"/>
              </a:ext>
            </a:extLst>
          </p:cNvPr>
          <p:cNvCxnSpPr>
            <a:cxnSpLocks/>
            <a:stCxn id="49" idx="2"/>
            <a:endCxn id="39" idx="0"/>
          </p:cNvCxnSpPr>
          <p:nvPr/>
        </p:nvCxnSpPr>
        <p:spPr>
          <a:xfrm>
            <a:off x="5688119" y="2924944"/>
            <a:ext cx="0" cy="278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F432119-F6F3-4CBB-A02D-B1F10835CEB2}"/>
                  </a:ext>
                </a:extLst>
              </p:cNvPr>
              <p:cNvSpPr/>
              <p:nvPr/>
            </p:nvSpPr>
            <p:spPr>
              <a:xfrm>
                <a:off x="6521307" y="1423107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F432119-F6F3-4CBB-A02D-B1F10835C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07" y="1423107"/>
                <a:ext cx="48705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思想气泡: 云 54">
            <a:extLst>
              <a:ext uri="{FF2B5EF4-FFF2-40B4-BE49-F238E27FC236}">
                <a16:creationId xmlns:a16="http://schemas.microsoft.com/office/drawing/2014/main" id="{31B9C869-2651-4216-97A9-701F16B7B4AC}"/>
              </a:ext>
            </a:extLst>
          </p:cNvPr>
          <p:cNvSpPr/>
          <p:nvPr/>
        </p:nvSpPr>
        <p:spPr bwMode="auto">
          <a:xfrm>
            <a:off x="7164288" y="1196752"/>
            <a:ext cx="1906116" cy="2664295"/>
          </a:xfrm>
          <a:prstGeom prst="cloudCallout">
            <a:avLst>
              <a:gd name="adj1" fmla="val -53911"/>
              <a:gd name="adj2" fmla="val -1376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/>
          <a:lstStyle/>
          <a:p>
            <a:pPr algn="l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是否任何情况下都可以把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循环不变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运算代码外提？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13342979-4D15-48DC-9F81-2AB80A596334}"/>
              </a:ext>
            </a:extLst>
          </p:cNvPr>
          <p:cNvSpPr/>
          <p:nvPr/>
        </p:nvSpPr>
        <p:spPr bwMode="auto">
          <a:xfrm>
            <a:off x="3487572" y="3345676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9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179</a:t>
            </a:fld>
            <a:endParaRPr 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7DE16BF-E548-4B97-A597-444F892F73B9}"/>
              </a:ext>
            </a:extLst>
          </p:cNvPr>
          <p:cNvGrpSpPr/>
          <p:nvPr/>
        </p:nvGrpSpPr>
        <p:grpSpPr>
          <a:xfrm>
            <a:off x="35496" y="35913"/>
            <a:ext cx="4545943" cy="3441165"/>
            <a:chOff x="35496" y="35913"/>
            <a:chExt cx="4545943" cy="344116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DA42A92-DF5B-455E-BD2E-637DBCEDFB98}"/>
                </a:ext>
              </a:extLst>
            </p:cNvPr>
            <p:cNvSpPr txBox="1"/>
            <p:nvPr/>
          </p:nvSpPr>
          <p:spPr>
            <a:xfrm>
              <a:off x="35496" y="35913"/>
              <a:ext cx="1693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8.6.1 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代码外提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D0305341-067C-4126-8914-364CC0B2C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104" y="605469"/>
                  <a:ext cx="2091801" cy="2880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D0305341-067C-4126-8914-364CC0B2C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104" y="605469"/>
                  <a:ext cx="2091801" cy="288032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E2A27947-224A-4CAE-A4A7-44509086D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104" y="1181533"/>
                  <a:ext cx="2091801" cy="3600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E2A27947-224A-4CAE-A4A7-44509086D3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104" y="1181533"/>
                  <a:ext cx="2091801" cy="360040"/>
                </a:xfrm>
                <a:prstGeom prst="rect">
                  <a:avLst/>
                </a:prstGeom>
                <a:blipFill>
                  <a:blip r:embed="rId4"/>
                  <a:stretch>
                    <a:fillRect r="-2609" b="-14754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18DD2BF3-AA75-48A0-B33E-CE685F323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28" y="2117637"/>
                  <a:ext cx="146880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18DD2BF3-AA75-48A0-B33E-CE685F3231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3528" y="2117637"/>
                  <a:ext cx="1468809" cy="584775"/>
                </a:xfrm>
                <a:prstGeom prst="rect">
                  <a:avLst/>
                </a:prstGeom>
                <a:blipFill>
                  <a:blip r:embed="rId5"/>
                  <a:stretch>
                    <a:fillRect r="-1646" b="-1020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56F20E68-C2D5-4138-AAD6-4AB4EA569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849" y="2117637"/>
                  <a:ext cx="2304256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56F20E68-C2D5-4138-AAD6-4AB4EA5693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68849" y="2117637"/>
                  <a:ext cx="2304256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13265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E3C27F12-B959-44E7-B90D-D609795A5E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849" y="2981733"/>
                  <a:ext cx="2304256" cy="27932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E3C27F12-B959-44E7-B90D-D609795A5E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68849" y="2981733"/>
                  <a:ext cx="2304256" cy="279321"/>
                </a:xfrm>
                <a:prstGeom prst="rect">
                  <a:avLst/>
                </a:prstGeom>
                <a:blipFill>
                  <a:blip r:embed="rId7"/>
                  <a:stretch>
                    <a:fillRect b="-33333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5C37FA60-75E1-4B52-B9B3-B29B0C81C88F}"/>
                </a:ext>
              </a:extLst>
            </p:cNvPr>
            <p:cNvCxnSpPr>
              <a:cxnSpLocks/>
              <a:stCxn id="57" idx="2"/>
              <a:endCxn id="58" idx="0"/>
            </p:cNvCxnSpPr>
            <p:nvPr/>
          </p:nvCxnSpPr>
          <p:spPr>
            <a:xfrm>
              <a:off x="1727005" y="893501"/>
              <a:ext cx="0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85AA2F45-48FA-4D57-B700-73CE3CD3FA61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>
              <a:off x="1727005" y="389445"/>
              <a:ext cx="0" cy="2160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815762A3-70F9-4E80-8727-56D99EE5A466}"/>
                </a:ext>
              </a:extLst>
            </p:cNvPr>
            <p:cNvCxnSpPr>
              <a:cxnSpLocks/>
              <a:stCxn id="58" idx="1"/>
              <a:endCxn id="59" idx="1"/>
            </p:cNvCxnSpPr>
            <p:nvPr/>
          </p:nvCxnSpPr>
          <p:spPr>
            <a:xfrm rot="10800000" flipV="1">
              <a:off x="323528" y="1361553"/>
              <a:ext cx="357576" cy="1048472"/>
            </a:xfrm>
            <a:prstGeom prst="bentConnector3">
              <a:avLst>
                <a:gd name="adj1" fmla="val 16393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3F6477DC-FD84-43B1-B650-03FC136340F7}"/>
                </a:ext>
              </a:extLst>
            </p:cNvPr>
            <p:cNvCxnSpPr>
              <a:cxnSpLocks/>
              <a:stCxn id="58" idx="2"/>
              <a:endCxn id="60" idx="0"/>
            </p:cNvCxnSpPr>
            <p:nvPr/>
          </p:nvCxnSpPr>
          <p:spPr>
            <a:xfrm rot="16200000" flipH="1">
              <a:off x="2285959" y="982619"/>
              <a:ext cx="576064" cy="16939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肘形 69">
              <a:extLst>
                <a:ext uri="{FF2B5EF4-FFF2-40B4-BE49-F238E27FC236}">
                  <a16:creationId xmlns:a16="http://schemas.microsoft.com/office/drawing/2014/main" id="{9E9BFE98-CF9C-4711-BF6B-E01CC479C377}"/>
                </a:ext>
              </a:extLst>
            </p:cNvPr>
            <p:cNvCxnSpPr>
              <a:cxnSpLocks/>
              <a:stCxn id="60" idx="3"/>
              <a:endCxn id="58" idx="3"/>
            </p:cNvCxnSpPr>
            <p:nvPr/>
          </p:nvCxnSpPr>
          <p:spPr>
            <a:xfrm flipH="1" flipV="1">
              <a:off x="2772905" y="1361553"/>
              <a:ext cx="1800200" cy="1048472"/>
            </a:xfrm>
            <a:prstGeom prst="bentConnector3">
              <a:avLst>
                <a:gd name="adj1" fmla="val -1269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0067E9FC-4067-46F8-A642-070814345CFB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1792337" y="2410025"/>
              <a:ext cx="4765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F5013F84-7332-4B5B-A50A-4E8E7E061043}"/>
                </a:ext>
              </a:extLst>
            </p:cNvPr>
            <p:cNvCxnSpPr>
              <a:cxnSpLocks/>
              <a:stCxn id="60" idx="2"/>
              <a:endCxn id="62" idx="0"/>
            </p:cNvCxnSpPr>
            <p:nvPr/>
          </p:nvCxnSpPr>
          <p:spPr>
            <a:xfrm>
              <a:off x="3420977" y="2702412"/>
              <a:ext cx="0" cy="2793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84054E60-BADE-49EA-902F-0FDCBCAA192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3420977" y="3261054"/>
              <a:ext cx="0" cy="2160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AAAD0AA-79C2-4277-8561-E5FB2E5C61BF}"/>
                    </a:ext>
                  </a:extLst>
                </p:cNvPr>
                <p:cNvSpPr/>
                <p:nvPr/>
              </p:nvSpPr>
              <p:spPr>
                <a:xfrm>
                  <a:off x="2342969" y="260648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AAAD0AA-79C2-4277-8561-E5FB2E5C6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2969" y="260648"/>
                  <a:ext cx="4817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4DA3AA31-2D95-49D8-8F9C-0D72B66B2937}"/>
                    </a:ext>
                  </a:extLst>
                </p:cNvPr>
                <p:cNvSpPr/>
                <p:nvPr/>
              </p:nvSpPr>
              <p:spPr>
                <a:xfrm>
                  <a:off x="2337648" y="855230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4DA3AA31-2D95-49D8-8F9C-0D72B66B29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7648" y="855230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10A78A23-19CE-4F4D-8110-5B1CA5C91090}"/>
                    </a:ext>
                  </a:extLst>
                </p:cNvPr>
                <p:cNvSpPr/>
                <p:nvPr/>
              </p:nvSpPr>
              <p:spPr>
                <a:xfrm>
                  <a:off x="1174616" y="1748305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10A78A23-19CE-4F4D-8110-5B1CA5C91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616" y="1748305"/>
                  <a:ext cx="48705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95F5033-BBA5-4F18-A0DF-F31E2A1EEEC2}"/>
                    </a:ext>
                  </a:extLst>
                </p:cNvPr>
                <p:cNvSpPr/>
                <p:nvPr/>
              </p:nvSpPr>
              <p:spPr>
                <a:xfrm>
                  <a:off x="4097369" y="1748305"/>
                  <a:ext cx="4771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95F5033-BBA5-4F18-A0DF-F31E2A1EEE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69" y="1748305"/>
                  <a:ext cx="47718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F9E09CAB-1101-4533-BEEE-33BC7775B0C8}"/>
                    </a:ext>
                  </a:extLst>
                </p:cNvPr>
                <p:cNvSpPr/>
                <p:nvPr/>
              </p:nvSpPr>
              <p:spPr>
                <a:xfrm>
                  <a:off x="4094383" y="2649992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F9E09CAB-1101-4533-BEEE-33BC7775B0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383" y="2649992"/>
                  <a:ext cx="48705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7312143A-0B13-4803-A9FC-9C50089023FC}"/>
              </a:ext>
            </a:extLst>
          </p:cNvPr>
          <p:cNvGrpSpPr/>
          <p:nvPr/>
        </p:nvGrpSpPr>
        <p:grpSpPr>
          <a:xfrm>
            <a:off x="323528" y="3212976"/>
            <a:ext cx="4257911" cy="3537083"/>
            <a:chOff x="323528" y="3212976"/>
            <a:chExt cx="4257911" cy="3537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F448A58A-2CD2-4C60-B0C4-2AA77F9742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2600" y="3878450"/>
                  <a:ext cx="1468810" cy="28367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F448A58A-2CD2-4C60-B0C4-2AA77F9742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2600" y="3878450"/>
                  <a:ext cx="1468810" cy="283673"/>
                </a:xfrm>
                <a:prstGeom prst="rect">
                  <a:avLst/>
                </a:prstGeom>
                <a:blipFill>
                  <a:blip r:embed="rId13"/>
                  <a:stretch>
                    <a:fillRect b="-612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669874F9-0F15-4A07-994F-01E204390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104" y="4454514"/>
                  <a:ext cx="2091801" cy="3600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669874F9-0F15-4A07-994F-01E2043902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104" y="4454514"/>
                  <a:ext cx="2091801" cy="360040"/>
                </a:xfrm>
                <a:prstGeom prst="rect">
                  <a:avLst/>
                </a:prstGeom>
                <a:blipFill>
                  <a:blip r:embed="rId14"/>
                  <a:stretch>
                    <a:fillRect r="-2609" b="-14754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65016DCA-F0E5-4ED0-9447-3BCFC9FAC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28" y="5498339"/>
                  <a:ext cx="1468809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65016DCA-F0E5-4ED0-9447-3BCFC9FACF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3528" y="5498339"/>
                  <a:ext cx="1468809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646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E27806BF-863F-4217-AF85-9B3A235BBE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849" y="5390618"/>
                  <a:ext cx="2304256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E27806BF-863F-4217-AF85-9B3A235BBE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68849" y="5390618"/>
                  <a:ext cx="2304256" cy="584775"/>
                </a:xfrm>
                <a:prstGeom prst="rect">
                  <a:avLst/>
                </a:prstGeom>
                <a:blipFill>
                  <a:blip r:embed="rId16"/>
                  <a:stretch>
                    <a:fillRect b="-13265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82CFC872-7F43-4627-B6F1-634EDE641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849" y="6254714"/>
                  <a:ext cx="2304256" cy="27932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82CFC872-7F43-4627-B6F1-634EDE641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68849" y="6254714"/>
                  <a:ext cx="2304256" cy="279321"/>
                </a:xfrm>
                <a:prstGeom prst="rect">
                  <a:avLst/>
                </a:prstGeom>
                <a:blipFill>
                  <a:blip r:embed="rId17"/>
                  <a:stretch>
                    <a:fillRect b="-31250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BA88349A-5817-4564-A9FA-46B820615CD8}"/>
                </a:ext>
              </a:extLst>
            </p:cNvPr>
            <p:cNvCxnSpPr>
              <a:cxnSpLocks/>
              <a:stCxn id="79" idx="3"/>
              <a:endCxn id="102" idx="1"/>
            </p:cNvCxnSpPr>
            <p:nvPr/>
          </p:nvCxnSpPr>
          <p:spPr>
            <a:xfrm>
              <a:off x="2461410" y="4020287"/>
              <a:ext cx="2047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3E576F0C-EBA2-4CE2-A086-863298549291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1727005" y="3586059"/>
              <a:ext cx="0" cy="292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连接符: 肘形 85">
              <a:extLst>
                <a:ext uri="{FF2B5EF4-FFF2-40B4-BE49-F238E27FC236}">
                  <a16:creationId xmlns:a16="http://schemas.microsoft.com/office/drawing/2014/main" id="{B2B2C57E-3793-447E-AC2D-4A23760DEA71}"/>
                </a:ext>
              </a:extLst>
            </p:cNvPr>
            <p:cNvCxnSpPr>
              <a:cxnSpLocks/>
              <a:stCxn id="80" idx="1"/>
              <a:endCxn id="81" idx="1"/>
            </p:cNvCxnSpPr>
            <p:nvPr/>
          </p:nvCxnSpPr>
          <p:spPr>
            <a:xfrm rot="10800000" flipV="1">
              <a:off x="323528" y="4634533"/>
              <a:ext cx="357576" cy="1048471"/>
            </a:xfrm>
            <a:prstGeom prst="bentConnector3">
              <a:avLst>
                <a:gd name="adj1" fmla="val 16393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4A9B035F-FBE7-4073-9A04-C2FC1EB5892E}"/>
                </a:ext>
              </a:extLst>
            </p:cNvPr>
            <p:cNvCxnSpPr>
              <a:cxnSpLocks/>
              <a:stCxn id="80" idx="2"/>
              <a:endCxn id="82" idx="0"/>
            </p:cNvCxnSpPr>
            <p:nvPr/>
          </p:nvCxnSpPr>
          <p:spPr>
            <a:xfrm rot="16200000" flipH="1">
              <a:off x="2285959" y="4255600"/>
              <a:ext cx="576064" cy="16939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连接符: 肘形 87">
              <a:extLst>
                <a:ext uri="{FF2B5EF4-FFF2-40B4-BE49-F238E27FC236}">
                  <a16:creationId xmlns:a16="http://schemas.microsoft.com/office/drawing/2014/main" id="{66E61717-0B8B-466D-803B-F3BE9E49A317}"/>
                </a:ext>
              </a:extLst>
            </p:cNvPr>
            <p:cNvCxnSpPr>
              <a:cxnSpLocks/>
              <a:stCxn id="82" idx="3"/>
              <a:endCxn id="80" idx="3"/>
            </p:cNvCxnSpPr>
            <p:nvPr/>
          </p:nvCxnSpPr>
          <p:spPr>
            <a:xfrm flipH="1" flipV="1">
              <a:off x="2772905" y="4634534"/>
              <a:ext cx="1800200" cy="1048472"/>
            </a:xfrm>
            <a:prstGeom prst="bentConnector3">
              <a:avLst>
                <a:gd name="adj1" fmla="val -1269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86DA2C9A-FC72-4798-A193-A63C860A8F58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>
              <a:off x="1792337" y="5683005"/>
              <a:ext cx="47651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6504ACF4-D54A-4347-B427-BC31B557F59D}"/>
                </a:ext>
              </a:extLst>
            </p:cNvPr>
            <p:cNvCxnSpPr>
              <a:cxnSpLocks/>
              <a:stCxn id="82" idx="2"/>
              <a:endCxn id="83" idx="0"/>
            </p:cNvCxnSpPr>
            <p:nvPr/>
          </p:nvCxnSpPr>
          <p:spPr>
            <a:xfrm>
              <a:off x="3420977" y="5975393"/>
              <a:ext cx="0" cy="2793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BEF5A928-A645-4442-BE8B-8E8F12A1F05F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>
              <a:off x="3420977" y="6534035"/>
              <a:ext cx="0" cy="2160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61EC599B-A2EF-4F29-8104-922B2B05A955}"/>
                    </a:ext>
                  </a:extLst>
                </p:cNvPr>
                <p:cNvSpPr/>
                <p:nvPr/>
              </p:nvSpPr>
              <p:spPr>
                <a:xfrm>
                  <a:off x="1979675" y="3526075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61EC599B-A2EF-4F29-8104-922B2B05A9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675" y="3526075"/>
                  <a:ext cx="481735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F0EE1E9A-388B-4764-9E07-5F7BCBF4D92F}"/>
                    </a:ext>
                  </a:extLst>
                </p:cNvPr>
                <p:cNvSpPr/>
                <p:nvPr/>
              </p:nvSpPr>
              <p:spPr>
                <a:xfrm>
                  <a:off x="544371" y="4085182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F0EE1E9A-388B-4764-9E07-5F7BCBF4D9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371" y="4085182"/>
                  <a:ext cx="487056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D73F2596-3F57-4F89-A28F-C8987E4D9248}"/>
                    </a:ext>
                  </a:extLst>
                </p:cNvPr>
                <p:cNvSpPr/>
                <p:nvPr/>
              </p:nvSpPr>
              <p:spPr>
                <a:xfrm>
                  <a:off x="1174616" y="5147900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D73F2596-3F57-4F89-A28F-C8987E4D92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616" y="5147900"/>
                  <a:ext cx="487056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4988563A-E39C-4C03-8894-094FD29434D2}"/>
                    </a:ext>
                  </a:extLst>
                </p:cNvPr>
                <p:cNvSpPr/>
                <p:nvPr/>
              </p:nvSpPr>
              <p:spPr>
                <a:xfrm>
                  <a:off x="4097369" y="5021286"/>
                  <a:ext cx="4771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4988563A-E39C-4C03-8894-094FD2943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69" y="5021286"/>
                  <a:ext cx="477182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449CC6D1-F5AE-4FB1-999C-399DA027D265}"/>
                    </a:ext>
                  </a:extLst>
                </p:cNvPr>
                <p:cNvSpPr/>
                <p:nvPr/>
              </p:nvSpPr>
              <p:spPr>
                <a:xfrm>
                  <a:off x="4094383" y="5922973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449CC6D1-F5AE-4FB1-999C-399DA027D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383" y="5922973"/>
                  <a:ext cx="487056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A342F015-921B-4FB4-8338-1EDC58DC4B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111" y="3878450"/>
                  <a:ext cx="1468810" cy="28367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zh-CN" altLang="en-US" b="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A342F015-921B-4FB4-8338-1EDC58DC4B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66111" y="3878450"/>
                  <a:ext cx="1468810" cy="283673"/>
                </a:xfrm>
                <a:prstGeom prst="rect">
                  <a:avLst/>
                </a:prstGeom>
                <a:blipFill>
                  <a:blip r:embed="rId23"/>
                  <a:stretch>
                    <a:fillRect b="-612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连接符: 肘形 105">
              <a:extLst>
                <a:ext uri="{FF2B5EF4-FFF2-40B4-BE49-F238E27FC236}">
                  <a16:creationId xmlns:a16="http://schemas.microsoft.com/office/drawing/2014/main" id="{7870143D-549B-4A71-AF43-FAC4AE592513}"/>
                </a:ext>
              </a:extLst>
            </p:cNvPr>
            <p:cNvCxnSpPr>
              <a:cxnSpLocks/>
              <a:stCxn id="102" idx="2"/>
              <a:endCxn id="80" idx="0"/>
            </p:cNvCxnSpPr>
            <p:nvPr/>
          </p:nvCxnSpPr>
          <p:spPr>
            <a:xfrm rot="5400000">
              <a:off x="2417566" y="3471563"/>
              <a:ext cx="292391" cy="167351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F50986F3-73F8-43D4-B277-58602044E5DB}"/>
                    </a:ext>
                  </a:extLst>
                </p:cNvPr>
                <p:cNvSpPr/>
                <p:nvPr/>
              </p:nvSpPr>
              <p:spPr>
                <a:xfrm>
                  <a:off x="3753513" y="3552624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F50986F3-73F8-43D4-B277-58602044E5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513" y="3552624"/>
                  <a:ext cx="487056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箭头: 下 113">
              <a:extLst>
                <a:ext uri="{FF2B5EF4-FFF2-40B4-BE49-F238E27FC236}">
                  <a16:creationId xmlns:a16="http://schemas.microsoft.com/office/drawing/2014/main" id="{A9DC15A0-054B-4263-A538-21C4A559ECB8}"/>
                </a:ext>
              </a:extLst>
            </p:cNvPr>
            <p:cNvSpPr/>
            <p:nvPr/>
          </p:nvSpPr>
          <p:spPr bwMode="auto">
            <a:xfrm>
              <a:off x="1475656" y="3212976"/>
              <a:ext cx="484632" cy="305163"/>
            </a:xfrm>
            <a:prstGeom prst="downArrow">
              <a:avLst/>
            </a:prstGeom>
            <a:solidFill>
              <a:srgbClr val="4472C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1B91CE7F-EC44-4A85-B8F0-F24712C2D6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5762" y="1156694"/>
                <a:ext cx="4342742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循环不变量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提到循环外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代码外提后，最后总有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代码外提前，如果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1B91CE7F-EC44-4A85-B8F0-F24712C2D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5762" y="1156694"/>
                <a:ext cx="4342742" cy="1446678"/>
              </a:xfrm>
              <a:prstGeom prst="rect">
                <a:avLst/>
              </a:prstGeom>
              <a:blipFill>
                <a:blip r:embed="rId25"/>
                <a:stretch>
                  <a:fillRect l="-1264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01B7279C-3637-4343-AF3E-3B34B0C97E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5762" y="2603372"/>
                <a:ext cx="4342742" cy="1862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循环外提条件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必须是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出口结点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必经结点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或者，虽然不是必经结点，但出循环后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不再引用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该定点值。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01B7279C-3637-4343-AF3E-3B34B0C9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5762" y="2603372"/>
                <a:ext cx="4342742" cy="1862176"/>
              </a:xfrm>
              <a:prstGeom prst="rect">
                <a:avLst/>
              </a:prstGeom>
              <a:blipFill>
                <a:blip r:embed="rId26"/>
                <a:stretch>
                  <a:fillRect l="-1264" b="-42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427E58F6-9651-43FF-8AFA-5B9E4D1658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5762" y="4465548"/>
                <a:ext cx="4342742" cy="1862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活跃变量（变量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在点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活跃）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要在从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开始的某通路上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被引用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前述等价于：在循环外的循环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后继结点入口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不活跃才能外提。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427E58F6-9651-43FF-8AFA-5B9E4D165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5762" y="4465548"/>
                <a:ext cx="4342742" cy="1862176"/>
              </a:xfrm>
              <a:prstGeom prst="rect">
                <a:avLst/>
              </a:prstGeom>
              <a:blipFill>
                <a:blip r:embed="rId27"/>
                <a:stretch>
                  <a:fillRect l="-1264" r="-983" b="-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矩形 119">
            <a:extLst>
              <a:ext uri="{FF2B5EF4-FFF2-40B4-BE49-F238E27FC236}">
                <a16:creationId xmlns:a16="http://schemas.microsoft.com/office/drawing/2014/main" id="{5F795A10-14F0-45C2-A41B-5530DAA54EA1}"/>
              </a:ext>
            </a:extLst>
          </p:cNvPr>
          <p:cNvSpPr/>
          <p:nvPr/>
        </p:nvSpPr>
        <p:spPr>
          <a:xfrm>
            <a:off x="80438" y="2909144"/>
            <a:ext cx="1445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10.11】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35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8" grpId="0"/>
      <p:bldP spid="1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支配结点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支配结点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1196752"/>
                <a:ext cx="8741150" cy="161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支配结点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：如果流图中每一条从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入口结点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的路径都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经过结点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，称结点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支配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dominate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𝑑𝑜𝑚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支配结点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，或称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必经结点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1196752"/>
                <a:ext cx="8741150" cy="1613455"/>
              </a:xfrm>
              <a:prstGeom prst="rect">
                <a:avLst/>
              </a:prstGeom>
              <a:blipFill>
                <a:blip r:embed="rId3"/>
                <a:stretch>
                  <a:fillRect l="-628" b="-3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554CF-02F0-43DF-8B5D-54E0A7226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2810207"/>
                <a:ext cx="8741150" cy="1555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的所有支配结点的集合，称为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支配结点集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，记作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𝐷𝑜𝑚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𝑑𝑜𝑚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对开始结点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𝑒𝑛𝑡𝑟𝑦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𝐷𝑜𝑚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𝑛𝑡𝑟𝑦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 = {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𝑒𝑛𝑡𝑟𝑦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554CF-02F0-43DF-8B5D-54E0A7226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2810207"/>
                <a:ext cx="8741150" cy="1555234"/>
              </a:xfrm>
              <a:prstGeom prst="rect">
                <a:avLst/>
              </a:prstGeom>
              <a:blipFill>
                <a:blip r:embed="rId4"/>
                <a:stretch>
                  <a:fillRect l="-628" b="-54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68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0305341-067C-4126-8914-364CC0B2C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57" y="1358966"/>
                <a:ext cx="2091801" cy="2880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0305341-067C-4126-8914-364CC0B2C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457" y="1358966"/>
                <a:ext cx="2091801" cy="288032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E2A27947-224A-4CAE-A4A7-44509086D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57" y="1906051"/>
                <a:ext cx="2091801" cy="5957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zh-CN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E2A27947-224A-4CAE-A4A7-44509086D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457" y="1906051"/>
                <a:ext cx="2091801" cy="595751"/>
              </a:xfrm>
              <a:prstGeom prst="rect">
                <a:avLst/>
              </a:prstGeom>
              <a:blipFill>
                <a:blip r:embed="rId4"/>
                <a:stretch>
                  <a:fillRect l="-580" b="-1313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8DD2BF3-AA75-48A0-B33E-CE685F323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882" y="2871134"/>
                <a:ext cx="127191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8DD2BF3-AA75-48A0-B33E-CE685F323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882" y="2871134"/>
                <a:ext cx="127191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6F20E68-C2D5-4138-AAD6-4AB4EA569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704" y="2871134"/>
                <a:ext cx="200376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6F20E68-C2D5-4138-AAD6-4AB4EA569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2871134"/>
                <a:ext cx="2003766" cy="584775"/>
              </a:xfrm>
              <a:prstGeom prst="rect">
                <a:avLst/>
              </a:prstGeom>
              <a:blipFill>
                <a:blip r:embed="rId6"/>
                <a:stretch>
                  <a:fillRect l="-604" b="-1326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3C27F12-B959-44E7-B90D-D609795A5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704" y="3735230"/>
                <a:ext cx="2003766" cy="2793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3C27F12-B959-44E7-B90D-D609795A5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3735230"/>
                <a:ext cx="2003766" cy="279321"/>
              </a:xfrm>
              <a:prstGeom prst="rect">
                <a:avLst/>
              </a:prstGeom>
              <a:blipFill>
                <a:blip r:embed="rId7"/>
                <a:stretch>
                  <a:fillRect l="-604" b="-3125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C37FA60-75E1-4B52-B9B3-B29B0C81C88F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1738358" y="1646998"/>
            <a:ext cx="0" cy="2590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85AA2F45-48FA-4D57-B700-73CE3CD3FA61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738358" y="1142942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815762A3-70F9-4E80-8727-56D99EE5A466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rot="10800000" flipV="1">
            <a:off x="334883" y="2203926"/>
            <a:ext cx="357575" cy="959595"/>
          </a:xfrm>
          <a:prstGeom prst="bentConnector3">
            <a:avLst>
              <a:gd name="adj1" fmla="val 1639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3F6477DC-FD84-43B1-B650-03FC136340F7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rot="16200000" flipH="1">
            <a:off x="2139306" y="2100853"/>
            <a:ext cx="369332" cy="1171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9E9BFE98-CF9C-4711-BF6B-E01CC479C377}"/>
              </a:ext>
            </a:extLst>
          </p:cNvPr>
          <p:cNvCxnSpPr>
            <a:cxnSpLocks/>
            <a:stCxn id="60" idx="3"/>
            <a:endCxn id="58" idx="3"/>
          </p:cNvCxnSpPr>
          <p:nvPr/>
        </p:nvCxnSpPr>
        <p:spPr>
          <a:xfrm flipH="1" flipV="1">
            <a:off x="2784258" y="2203927"/>
            <a:ext cx="1127212" cy="959595"/>
          </a:xfrm>
          <a:prstGeom prst="bentConnector3">
            <a:avLst>
              <a:gd name="adj1" fmla="val -202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067E9FC-4067-46F8-A642-070814345CFB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1606798" y="3163522"/>
            <a:ext cx="300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F5013F84-7332-4B5B-A50A-4E8E7E061043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2909587" y="3455909"/>
            <a:ext cx="0" cy="279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4054E60-BADE-49EA-902F-0FDCBCAA192B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2909587" y="4014551"/>
            <a:ext cx="0" cy="206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AAAD0AA-79C2-4277-8561-E5FB2E5C61BF}"/>
                  </a:ext>
                </a:extLst>
              </p:cNvPr>
              <p:cNvSpPr/>
              <p:nvPr/>
            </p:nvSpPr>
            <p:spPr>
              <a:xfrm>
                <a:off x="2354322" y="1014145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AAAD0AA-79C2-4277-8561-E5FB2E5C6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322" y="1014145"/>
                <a:ext cx="481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DA3AA31-2D95-49D8-8F9C-0D72B66B2937}"/>
                  </a:ext>
                </a:extLst>
              </p:cNvPr>
              <p:cNvSpPr/>
              <p:nvPr/>
            </p:nvSpPr>
            <p:spPr>
              <a:xfrm>
                <a:off x="2349001" y="1608727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DA3AA31-2D95-49D8-8F9C-0D72B66B2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001" y="1608727"/>
                <a:ext cx="4870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0A78A23-19CE-4F4D-8110-5B1CA5C91090}"/>
                  </a:ext>
                </a:extLst>
              </p:cNvPr>
              <p:cNvSpPr/>
              <p:nvPr/>
            </p:nvSpPr>
            <p:spPr>
              <a:xfrm>
                <a:off x="1211422" y="2504827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0A78A23-19CE-4F4D-8110-5B1CA5C91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22" y="2504827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895F5033-BBA5-4F18-A0DF-F31E2A1EEEC2}"/>
                  </a:ext>
                </a:extLst>
              </p:cNvPr>
              <p:cNvSpPr/>
              <p:nvPr/>
            </p:nvSpPr>
            <p:spPr>
              <a:xfrm>
                <a:off x="3492696" y="2501802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895F5033-BBA5-4F18-A0DF-F31E2A1EE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696" y="2501802"/>
                <a:ext cx="4771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9E09CAB-1101-4533-BEEE-33BC7775B0C8}"/>
                  </a:ext>
                </a:extLst>
              </p:cNvPr>
              <p:cNvSpPr/>
              <p:nvPr/>
            </p:nvSpPr>
            <p:spPr>
              <a:xfrm>
                <a:off x="3492696" y="3404955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9E09CAB-1101-4533-BEEE-33BC7775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696" y="3404955"/>
                <a:ext cx="48705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D947F760-A182-4055-BF28-E835A39A4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185" y="1397237"/>
                <a:ext cx="1045900" cy="26763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D947F760-A182-4055-BF28-E835A39A4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2185" y="1397237"/>
                <a:ext cx="1045900" cy="267633"/>
              </a:xfrm>
              <a:prstGeom prst="rect">
                <a:avLst/>
              </a:prstGeom>
              <a:blipFill>
                <a:blip r:embed="rId13"/>
                <a:stretch>
                  <a:fillRect b="-1087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D90BB7E-700C-49C4-9A49-705091625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184" y="2170741"/>
                <a:ext cx="2091801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D90BB7E-700C-49C4-9A49-705091625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2184" y="2170741"/>
                <a:ext cx="2091801" cy="369332"/>
              </a:xfrm>
              <a:prstGeom prst="rect">
                <a:avLst/>
              </a:prstGeom>
              <a:blipFill>
                <a:blip r:embed="rId14"/>
                <a:stretch>
                  <a:fillRect l="-580" b="-1269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28F375C2-6884-4FC4-B3F9-FF3AC3387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609" y="2909405"/>
                <a:ext cx="127191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28F375C2-6884-4FC4-B3F9-FF3AC3387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609" y="2909405"/>
                <a:ext cx="1271916" cy="584775"/>
              </a:xfrm>
              <a:prstGeom prst="rect">
                <a:avLst/>
              </a:prstGeom>
              <a:blipFill>
                <a:blip r:embed="rId15"/>
                <a:stretch>
                  <a:fillRect b="-102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4AF6288-5888-4020-9B35-12003AB40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7431" y="2909405"/>
                <a:ext cx="200376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4AF6288-5888-4020-9B35-12003AB40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431" y="2909405"/>
                <a:ext cx="2003766" cy="584775"/>
              </a:xfrm>
              <a:prstGeom prst="rect">
                <a:avLst/>
              </a:prstGeom>
              <a:blipFill>
                <a:blip r:embed="rId16"/>
                <a:stretch>
                  <a:fillRect l="-604" b="-1326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741A4E4-7086-414A-A6A8-ECBABFEE4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7431" y="3773501"/>
                <a:ext cx="2003766" cy="2793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741A4E4-7086-414A-A6A8-ECBABFEE4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431" y="3773501"/>
                <a:ext cx="2003766" cy="279321"/>
              </a:xfrm>
              <a:prstGeom prst="rect">
                <a:avLst/>
              </a:prstGeom>
              <a:blipFill>
                <a:blip r:embed="rId17"/>
                <a:stretch>
                  <a:fillRect l="-604" b="-3125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C5D51270-0440-48A8-8389-C021C19210D5}"/>
              </a:ext>
            </a:extLst>
          </p:cNvPr>
          <p:cNvCxnSpPr>
            <a:cxnSpLocks/>
            <a:stCxn id="97" idx="3"/>
            <a:endCxn id="124" idx="1"/>
          </p:cNvCxnSpPr>
          <p:nvPr/>
        </p:nvCxnSpPr>
        <p:spPr>
          <a:xfrm>
            <a:off x="6578085" y="1531054"/>
            <a:ext cx="2261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F9CE7F5-BCBC-4448-8FDB-1A05B9A1BA01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6051149" y="1109205"/>
            <a:ext cx="3986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6FB97EA6-060B-4377-9B42-EA5694BB3321}"/>
              </a:ext>
            </a:extLst>
          </p:cNvPr>
          <p:cNvCxnSpPr>
            <a:cxnSpLocks/>
            <a:stCxn id="98" idx="1"/>
            <a:endCxn id="99" idx="1"/>
          </p:cNvCxnSpPr>
          <p:nvPr/>
        </p:nvCxnSpPr>
        <p:spPr>
          <a:xfrm rot="10800000" flipV="1">
            <a:off x="5174610" y="2355407"/>
            <a:ext cx="357575" cy="846386"/>
          </a:xfrm>
          <a:prstGeom prst="bentConnector3">
            <a:avLst>
              <a:gd name="adj1" fmla="val 1639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5A2B130E-0452-4B5A-851C-BB0014D8A853}"/>
              </a:ext>
            </a:extLst>
          </p:cNvPr>
          <p:cNvCxnSpPr>
            <a:cxnSpLocks/>
            <a:stCxn id="98" idx="2"/>
            <a:endCxn id="100" idx="0"/>
          </p:cNvCxnSpPr>
          <p:nvPr/>
        </p:nvCxnSpPr>
        <p:spPr>
          <a:xfrm rot="16200000" flipH="1">
            <a:off x="6979033" y="2139124"/>
            <a:ext cx="369332" cy="1171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8B537FB9-9E50-4B73-A171-2DE6AD84635A}"/>
              </a:ext>
            </a:extLst>
          </p:cNvPr>
          <p:cNvCxnSpPr>
            <a:cxnSpLocks/>
            <a:stCxn id="100" idx="3"/>
            <a:endCxn id="98" idx="3"/>
          </p:cNvCxnSpPr>
          <p:nvPr/>
        </p:nvCxnSpPr>
        <p:spPr>
          <a:xfrm flipH="1" flipV="1">
            <a:off x="7623985" y="2355407"/>
            <a:ext cx="1127212" cy="846386"/>
          </a:xfrm>
          <a:prstGeom prst="bentConnector3">
            <a:avLst>
              <a:gd name="adj1" fmla="val -202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7D8830F6-7D14-42C6-9307-86B85A103E70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>
            <a:off x="6446525" y="3201793"/>
            <a:ext cx="300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374D6AEA-6D76-418D-9197-925BD7338B8B}"/>
              </a:ext>
            </a:extLst>
          </p:cNvPr>
          <p:cNvCxnSpPr>
            <a:cxnSpLocks/>
            <a:stCxn id="100" idx="2"/>
            <a:endCxn id="101" idx="0"/>
          </p:cNvCxnSpPr>
          <p:nvPr/>
        </p:nvCxnSpPr>
        <p:spPr>
          <a:xfrm>
            <a:off x="7749314" y="3494180"/>
            <a:ext cx="0" cy="279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6C5C1B4D-8548-4498-A7E8-B2D4A70999D7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7749314" y="4052822"/>
            <a:ext cx="0" cy="206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BD7CC82D-ED86-4516-A84D-0AF7338AA084}"/>
                  </a:ext>
                </a:extLst>
              </p:cNvPr>
              <p:cNvSpPr/>
              <p:nvPr/>
            </p:nvSpPr>
            <p:spPr>
              <a:xfrm>
                <a:off x="6210284" y="1065965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BD7CC82D-ED86-4516-A84D-0AF7338AA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84" y="1065965"/>
                <a:ext cx="48173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7691E2E-687A-4F64-B970-75B0C12CD52C}"/>
                  </a:ext>
                </a:extLst>
              </p:cNvPr>
              <p:cNvSpPr/>
              <p:nvPr/>
            </p:nvSpPr>
            <p:spPr>
              <a:xfrm>
                <a:off x="5436096" y="179218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7691E2E-687A-4F64-B970-75B0C12CD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792180"/>
                <a:ext cx="48705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2F8CC25F-8155-43EA-863C-EF6C1C50E711}"/>
                  </a:ext>
                </a:extLst>
              </p:cNvPr>
              <p:cNvSpPr/>
              <p:nvPr/>
            </p:nvSpPr>
            <p:spPr>
              <a:xfrm>
                <a:off x="6051149" y="254309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2F8CC25F-8155-43EA-863C-EF6C1C50E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149" y="2543098"/>
                <a:ext cx="48705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2EBF61CF-2D19-4EC0-9FFC-6C468DC3C7E1}"/>
                  </a:ext>
                </a:extLst>
              </p:cNvPr>
              <p:cNvSpPr/>
              <p:nvPr/>
            </p:nvSpPr>
            <p:spPr>
              <a:xfrm>
                <a:off x="8332423" y="2540073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2EBF61CF-2D19-4EC0-9FFC-6C468DC3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423" y="2540073"/>
                <a:ext cx="47718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8B86FA31-96A2-43E4-9F7A-84D4F43E3F14}"/>
                  </a:ext>
                </a:extLst>
              </p:cNvPr>
              <p:cNvSpPr/>
              <p:nvPr/>
            </p:nvSpPr>
            <p:spPr>
              <a:xfrm>
                <a:off x="8332423" y="344322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8B86FA31-96A2-43E4-9F7A-84D4F43E3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423" y="3443226"/>
                <a:ext cx="4870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01493837-6FB8-42E0-9F29-6FF81A701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4248" y="1397237"/>
                <a:ext cx="1045900" cy="26763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01493837-6FB8-42E0-9F29-6FF81A70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4248" y="1397237"/>
                <a:ext cx="1045900" cy="267633"/>
              </a:xfrm>
              <a:prstGeom prst="rect">
                <a:avLst/>
              </a:prstGeom>
              <a:blipFill>
                <a:blip r:embed="rId23"/>
                <a:stretch>
                  <a:fillRect b="-1087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DBEE59BA-FE55-48DB-91BF-51E32892BED5}"/>
                  </a:ext>
                </a:extLst>
              </p:cNvPr>
              <p:cNvSpPr/>
              <p:nvPr/>
            </p:nvSpPr>
            <p:spPr>
              <a:xfrm>
                <a:off x="7475321" y="103457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DBEE59BA-FE55-48DB-91BF-51E32892B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321" y="1034570"/>
                <a:ext cx="487056" cy="369332"/>
              </a:xfrm>
              <a:prstGeom prst="rect">
                <a:avLst/>
              </a:prstGeom>
              <a:blipFill>
                <a:blip r:embed="rId2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32C3F019-BE12-410C-9DC3-D64888FD3E3D}"/>
              </a:ext>
            </a:extLst>
          </p:cNvPr>
          <p:cNvCxnSpPr>
            <a:cxnSpLocks/>
            <a:stCxn id="124" idx="3"/>
            <a:endCxn id="98" idx="0"/>
          </p:cNvCxnSpPr>
          <p:nvPr/>
        </p:nvCxnSpPr>
        <p:spPr>
          <a:xfrm flipH="1">
            <a:off x="6578085" y="1531054"/>
            <a:ext cx="1272063" cy="639687"/>
          </a:xfrm>
          <a:prstGeom prst="bentConnector4">
            <a:avLst>
              <a:gd name="adj1" fmla="val -17971"/>
              <a:gd name="adj2" fmla="val 6045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箭头: 右 126">
            <a:extLst>
              <a:ext uri="{FF2B5EF4-FFF2-40B4-BE49-F238E27FC236}">
                <a16:creationId xmlns:a16="http://schemas.microsoft.com/office/drawing/2014/main" id="{36CD6FEF-B0F8-425A-BA9D-51119172923C}"/>
              </a:ext>
            </a:extLst>
          </p:cNvPr>
          <p:cNvSpPr/>
          <p:nvPr/>
        </p:nvSpPr>
        <p:spPr bwMode="auto">
          <a:xfrm>
            <a:off x="4298136" y="2268262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031" y="4293096"/>
                <a:ext cx="8383443" cy="2440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所在的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是出口结点的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必经结点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，是否可外提？</a:t>
                </a:r>
                <a:endParaRPr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代码外提前，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代码外提后，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结论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：循环不变量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外提时，要求循环中其它地方不再有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定值点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031" y="4293096"/>
                <a:ext cx="8383443" cy="2440796"/>
              </a:xfrm>
              <a:prstGeom prst="rect">
                <a:avLst/>
              </a:prstGeom>
              <a:blipFill>
                <a:blip r:embed="rId25"/>
                <a:stretch>
                  <a:fillRect l="-655" b="-29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5D5BB9BF-5EBA-4BDC-9DA4-2CCC99A03F70}"/>
              </a:ext>
            </a:extLst>
          </p:cNvPr>
          <p:cNvSpPr/>
          <p:nvPr/>
        </p:nvSpPr>
        <p:spPr>
          <a:xfrm>
            <a:off x="35496" y="69269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6306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0305341-067C-4126-8914-364CC0B2C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57" y="1253541"/>
                <a:ext cx="2091801" cy="2880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0305341-067C-4126-8914-364CC0B2C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457" y="1253541"/>
                <a:ext cx="2091801" cy="288032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E2A27947-224A-4CAE-A4A7-44509086D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57" y="1885476"/>
                <a:ext cx="2091801" cy="37426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E2A27947-224A-4CAE-A4A7-44509086D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457" y="1885476"/>
                <a:ext cx="2091801" cy="374266"/>
              </a:xfrm>
              <a:prstGeom prst="rect">
                <a:avLst/>
              </a:prstGeom>
              <a:blipFill>
                <a:blip r:embed="rId4"/>
                <a:stretch>
                  <a:fillRect l="-580" b="-1093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8DD2BF3-AA75-48A0-B33E-CE685F323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882" y="2655858"/>
                <a:ext cx="127191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8DD2BF3-AA75-48A0-B33E-CE685F323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882" y="2655858"/>
                <a:ext cx="127191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6F20E68-C2D5-4138-AAD6-4AB4EA569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704" y="2500907"/>
                <a:ext cx="2003766" cy="8946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6F20E68-C2D5-4138-AAD6-4AB4EA569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2500907"/>
                <a:ext cx="2003766" cy="894676"/>
              </a:xfrm>
              <a:prstGeom prst="rect">
                <a:avLst/>
              </a:prstGeom>
              <a:blipFill>
                <a:blip r:embed="rId6"/>
                <a:stretch>
                  <a:fillRect l="-604" b="-671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3C27F12-B959-44E7-B90D-D609795A5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704" y="3629805"/>
                <a:ext cx="2003766" cy="2793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3C27F12-B959-44E7-B90D-D609795A5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3629805"/>
                <a:ext cx="2003766" cy="279321"/>
              </a:xfrm>
              <a:prstGeom prst="rect">
                <a:avLst/>
              </a:prstGeom>
              <a:blipFill>
                <a:blip r:embed="rId7"/>
                <a:stretch>
                  <a:fillRect l="-604" b="-3333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C37FA60-75E1-4B52-B9B3-B29B0C81C88F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1738358" y="1541573"/>
            <a:ext cx="0" cy="343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85AA2F45-48FA-4D57-B700-73CE3CD3FA61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738358" y="1037517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815762A3-70F9-4E80-8727-56D99EE5A466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rot="10800000" flipV="1">
            <a:off x="334883" y="2072608"/>
            <a:ext cx="357575" cy="875637"/>
          </a:xfrm>
          <a:prstGeom prst="bentConnector3">
            <a:avLst>
              <a:gd name="adj1" fmla="val 1639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3F6477DC-FD84-43B1-B650-03FC136340F7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rot="16200000" flipH="1">
            <a:off x="2203390" y="1794709"/>
            <a:ext cx="241165" cy="1171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9E9BFE98-CF9C-4711-BF6B-E01CC479C377}"/>
              </a:ext>
            </a:extLst>
          </p:cNvPr>
          <p:cNvCxnSpPr>
            <a:cxnSpLocks/>
            <a:stCxn id="60" idx="3"/>
            <a:endCxn id="58" idx="3"/>
          </p:cNvCxnSpPr>
          <p:nvPr/>
        </p:nvCxnSpPr>
        <p:spPr>
          <a:xfrm flipH="1" flipV="1">
            <a:off x="2784258" y="2072609"/>
            <a:ext cx="1127212" cy="875636"/>
          </a:xfrm>
          <a:prstGeom prst="bentConnector3">
            <a:avLst>
              <a:gd name="adj1" fmla="val -202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067E9FC-4067-46F8-A642-070814345CFB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1606798" y="2948245"/>
            <a:ext cx="30090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F5013F84-7332-4B5B-A50A-4E8E7E061043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2909587" y="3395583"/>
            <a:ext cx="0" cy="2342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4054E60-BADE-49EA-902F-0FDCBCAA192B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2909587" y="3909126"/>
            <a:ext cx="0" cy="206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AAAD0AA-79C2-4277-8561-E5FB2E5C61BF}"/>
                  </a:ext>
                </a:extLst>
              </p:cNvPr>
              <p:cNvSpPr/>
              <p:nvPr/>
            </p:nvSpPr>
            <p:spPr>
              <a:xfrm>
                <a:off x="2354322" y="908720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AAAD0AA-79C2-4277-8561-E5FB2E5C6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322" y="908720"/>
                <a:ext cx="481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DA3AA31-2D95-49D8-8F9C-0D72B66B2937}"/>
                  </a:ext>
                </a:extLst>
              </p:cNvPr>
              <p:cNvSpPr/>
              <p:nvPr/>
            </p:nvSpPr>
            <p:spPr>
              <a:xfrm>
                <a:off x="2349001" y="150330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DA3AA31-2D95-49D8-8F9C-0D72B66B2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001" y="1503302"/>
                <a:ext cx="4870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0A78A23-19CE-4F4D-8110-5B1CA5C91090}"/>
                  </a:ext>
                </a:extLst>
              </p:cNvPr>
              <p:cNvSpPr/>
              <p:nvPr/>
            </p:nvSpPr>
            <p:spPr>
              <a:xfrm>
                <a:off x="1211422" y="2315463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0A78A23-19CE-4F4D-8110-5B1CA5C91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22" y="2315463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895F5033-BBA5-4F18-A0DF-F31E2A1EEEC2}"/>
                  </a:ext>
                </a:extLst>
              </p:cNvPr>
              <p:cNvSpPr/>
              <p:nvPr/>
            </p:nvSpPr>
            <p:spPr>
              <a:xfrm>
                <a:off x="3455179" y="2134875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895F5033-BBA5-4F18-A0DF-F31E2A1EE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179" y="2134875"/>
                <a:ext cx="4771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9E09CAB-1101-4533-BEEE-33BC7775B0C8}"/>
                  </a:ext>
                </a:extLst>
              </p:cNvPr>
              <p:cNvSpPr/>
              <p:nvPr/>
            </p:nvSpPr>
            <p:spPr>
              <a:xfrm>
                <a:off x="3513101" y="3323575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9E09CAB-1101-4533-BEEE-33BC7775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01" y="3323575"/>
                <a:ext cx="48705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D947F760-A182-4055-BF28-E835A39A4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185" y="1291812"/>
                <a:ext cx="1045900" cy="26763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D947F760-A182-4055-BF28-E835A39A4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2185" y="1291812"/>
                <a:ext cx="1045900" cy="267633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D90BB7E-700C-49C4-9A49-705091625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184" y="2065316"/>
                <a:ext cx="2091801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D90BB7E-700C-49C4-9A49-705091625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2184" y="2065316"/>
                <a:ext cx="2091801" cy="369332"/>
              </a:xfrm>
              <a:prstGeom prst="rect">
                <a:avLst/>
              </a:prstGeom>
              <a:blipFill>
                <a:blip r:embed="rId14"/>
                <a:stretch>
                  <a:fillRect l="-580" b="-1451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28F375C2-6884-4FC4-B3F9-FF3AC3387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609" y="2803980"/>
                <a:ext cx="127191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28F375C2-6884-4FC4-B3F9-FF3AC3387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609" y="2803980"/>
                <a:ext cx="1271916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4AF6288-5888-4020-9B35-12003AB40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7431" y="2803980"/>
                <a:ext cx="200376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4AF6288-5888-4020-9B35-12003AB40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431" y="2803980"/>
                <a:ext cx="2003766" cy="584775"/>
              </a:xfrm>
              <a:prstGeom prst="rect">
                <a:avLst/>
              </a:prstGeom>
              <a:blipFill>
                <a:blip r:embed="rId16"/>
                <a:stretch>
                  <a:fillRect l="-604" b="-1326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741A4E4-7086-414A-A6A8-ECBABFEE4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7431" y="3668076"/>
                <a:ext cx="2003766" cy="2793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741A4E4-7086-414A-A6A8-ECBABFEE4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431" y="3668076"/>
                <a:ext cx="2003766" cy="279321"/>
              </a:xfrm>
              <a:prstGeom prst="rect">
                <a:avLst/>
              </a:prstGeom>
              <a:blipFill>
                <a:blip r:embed="rId17"/>
                <a:stretch>
                  <a:fillRect l="-604" b="-3125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C5D51270-0440-48A8-8389-C021C19210D5}"/>
              </a:ext>
            </a:extLst>
          </p:cNvPr>
          <p:cNvCxnSpPr>
            <a:cxnSpLocks/>
            <a:stCxn id="97" idx="3"/>
            <a:endCxn id="124" idx="1"/>
          </p:cNvCxnSpPr>
          <p:nvPr/>
        </p:nvCxnSpPr>
        <p:spPr>
          <a:xfrm>
            <a:off x="6578085" y="1425629"/>
            <a:ext cx="2261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F9CE7F5-BCBC-4448-8FDB-1A05B9A1BA01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6051149" y="1003780"/>
            <a:ext cx="3986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6FB97EA6-060B-4377-9B42-EA5694BB3321}"/>
              </a:ext>
            </a:extLst>
          </p:cNvPr>
          <p:cNvCxnSpPr>
            <a:cxnSpLocks/>
            <a:stCxn id="98" idx="1"/>
            <a:endCxn id="99" idx="1"/>
          </p:cNvCxnSpPr>
          <p:nvPr/>
        </p:nvCxnSpPr>
        <p:spPr>
          <a:xfrm rot="10800000" flipV="1">
            <a:off x="5174610" y="2249982"/>
            <a:ext cx="357575" cy="846386"/>
          </a:xfrm>
          <a:prstGeom prst="bentConnector3">
            <a:avLst>
              <a:gd name="adj1" fmla="val 1639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5A2B130E-0452-4B5A-851C-BB0014D8A853}"/>
              </a:ext>
            </a:extLst>
          </p:cNvPr>
          <p:cNvCxnSpPr>
            <a:cxnSpLocks/>
            <a:stCxn id="98" idx="2"/>
            <a:endCxn id="100" idx="0"/>
          </p:cNvCxnSpPr>
          <p:nvPr/>
        </p:nvCxnSpPr>
        <p:spPr>
          <a:xfrm rot="16200000" flipH="1">
            <a:off x="6979033" y="2033699"/>
            <a:ext cx="369332" cy="1171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8B537FB9-9E50-4B73-A171-2DE6AD84635A}"/>
              </a:ext>
            </a:extLst>
          </p:cNvPr>
          <p:cNvCxnSpPr>
            <a:cxnSpLocks/>
            <a:stCxn id="100" idx="3"/>
            <a:endCxn id="98" idx="3"/>
          </p:cNvCxnSpPr>
          <p:nvPr/>
        </p:nvCxnSpPr>
        <p:spPr>
          <a:xfrm flipH="1" flipV="1">
            <a:off x="7623985" y="2249982"/>
            <a:ext cx="1127212" cy="846386"/>
          </a:xfrm>
          <a:prstGeom prst="bentConnector3">
            <a:avLst>
              <a:gd name="adj1" fmla="val -202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7D8830F6-7D14-42C6-9307-86B85A103E70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>
            <a:off x="6446525" y="3096368"/>
            <a:ext cx="300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374D6AEA-6D76-418D-9197-925BD7338B8B}"/>
              </a:ext>
            </a:extLst>
          </p:cNvPr>
          <p:cNvCxnSpPr>
            <a:cxnSpLocks/>
            <a:stCxn id="100" idx="2"/>
            <a:endCxn id="101" idx="0"/>
          </p:cNvCxnSpPr>
          <p:nvPr/>
        </p:nvCxnSpPr>
        <p:spPr>
          <a:xfrm>
            <a:off x="7749314" y="3388755"/>
            <a:ext cx="0" cy="279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6C5C1B4D-8548-4498-A7E8-B2D4A70999D7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7749314" y="3947397"/>
            <a:ext cx="0" cy="206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BD7CC82D-ED86-4516-A84D-0AF7338AA084}"/>
                  </a:ext>
                </a:extLst>
              </p:cNvPr>
              <p:cNvSpPr/>
              <p:nvPr/>
            </p:nvSpPr>
            <p:spPr>
              <a:xfrm>
                <a:off x="6210284" y="960540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BD7CC82D-ED86-4516-A84D-0AF7338AA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84" y="960540"/>
                <a:ext cx="48173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7691E2E-687A-4F64-B970-75B0C12CD52C}"/>
                  </a:ext>
                </a:extLst>
              </p:cNvPr>
              <p:cNvSpPr/>
              <p:nvPr/>
            </p:nvSpPr>
            <p:spPr>
              <a:xfrm>
                <a:off x="5436096" y="1686755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7691E2E-687A-4F64-B970-75B0C12CD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686755"/>
                <a:ext cx="48705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2F8CC25F-8155-43EA-863C-EF6C1C50E711}"/>
                  </a:ext>
                </a:extLst>
              </p:cNvPr>
              <p:cNvSpPr/>
              <p:nvPr/>
            </p:nvSpPr>
            <p:spPr>
              <a:xfrm>
                <a:off x="6051149" y="2437673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2F8CC25F-8155-43EA-863C-EF6C1C50E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149" y="2437673"/>
                <a:ext cx="48705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2EBF61CF-2D19-4EC0-9FFC-6C468DC3C7E1}"/>
                  </a:ext>
                </a:extLst>
              </p:cNvPr>
              <p:cNvSpPr/>
              <p:nvPr/>
            </p:nvSpPr>
            <p:spPr>
              <a:xfrm>
                <a:off x="8332423" y="2434648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2EBF61CF-2D19-4EC0-9FFC-6C468DC3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423" y="2434648"/>
                <a:ext cx="47718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8B86FA31-96A2-43E4-9F7A-84D4F43E3F14}"/>
                  </a:ext>
                </a:extLst>
              </p:cNvPr>
              <p:cNvSpPr/>
              <p:nvPr/>
            </p:nvSpPr>
            <p:spPr>
              <a:xfrm>
                <a:off x="8332423" y="3337801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8B86FA31-96A2-43E4-9F7A-84D4F43E3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423" y="3337801"/>
                <a:ext cx="4870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01493837-6FB8-42E0-9F29-6FF81A701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4248" y="1291812"/>
                <a:ext cx="1045900" cy="26763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01493837-6FB8-42E0-9F29-6FF81A70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4248" y="1291812"/>
                <a:ext cx="1045900" cy="267633"/>
              </a:xfrm>
              <a:prstGeom prst="rect">
                <a:avLst/>
              </a:prstGeom>
              <a:blipFill>
                <a:blip r:embed="rId23"/>
                <a:stretch>
                  <a:fillRect b="-869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DBEE59BA-FE55-48DB-91BF-51E32892BED5}"/>
                  </a:ext>
                </a:extLst>
              </p:cNvPr>
              <p:cNvSpPr/>
              <p:nvPr/>
            </p:nvSpPr>
            <p:spPr>
              <a:xfrm>
                <a:off x="7475321" y="929145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DBEE59BA-FE55-48DB-91BF-51E32892B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321" y="929145"/>
                <a:ext cx="48705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32C3F019-BE12-410C-9DC3-D64888FD3E3D}"/>
              </a:ext>
            </a:extLst>
          </p:cNvPr>
          <p:cNvCxnSpPr>
            <a:cxnSpLocks/>
            <a:stCxn id="124" idx="3"/>
            <a:endCxn id="98" idx="0"/>
          </p:cNvCxnSpPr>
          <p:nvPr/>
        </p:nvCxnSpPr>
        <p:spPr>
          <a:xfrm flipH="1">
            <a:off x="6578085" y="1425629"/>
            <a:ext cx="1272063" cy="639687"/>
          </a:xfrm>
          <a:prstGeom prst="bentConnector4">
            <a:avLst>
              <a:gd name="adj1" fmla="val -17971"/>
              <a:gd name="adj2" fmla="val 6045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箭头: 右 126">
            <a:extLst>
              <a:ext uri="{FF2B5EF4-FFF2-40B4-BE49-F238E27FC236}">
                <a16:creationId xmlns:a16="http://schemas.microsoft.com/office/drawing/2014/main" id="{36CD6FEF-B0F8-425A-BA9D-51119172923C}"/>
              </a:ext>
            </a:extLst>
          </p:cNvPr>
          <p:cNvSpPr/>
          <p:nvPr/>
        </p:nvSpPr>
        <p:spPr bwMode="auto">
          <a:xfrm>
            <a:off x="4298136" y="2162837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4005064"/>
                <a:ext cx="8856979" cy="2856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所在的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本身是出口结点，且其它地方没有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的定值，是否可外提？</a:t>
                </a:r>
                <a:endParaRPr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代码外提前，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代码外提后，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结论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：循环不变量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外提时，要求循环中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的所有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引用点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都是而且仅仅是这个定值点所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能到达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的。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4005064"/>
                <a:ext cx="8856979" cy="2856295"/>
              </a:xfrm>
              <a:prstGeom prst="rect">
                <a:avLst/>
              </a:prstGeom>
              <a:blipFill>
                <a:blip r:embed="rId25"/>
                <a:stretch>
                  <a:fillRect l="-619" b="-23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5D5BB9BF-5EBA-4BDC-9DA4-2CCC99A03F70}"/>
              </a:ext>
            </a:extLst>
          </p:cNvPr>
          <p:cNvSpPr/>
          <p:nvPr/>
        </p:nvSpPr>
        <p:spPr>
          <a:xfrm>
            <a:off x="35496" y="69269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8233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标记循环不变运算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56CDD0-78E5-427B-996E-504C1D6A1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3" y="1916895"/>
            <a:ext cx="8329673" cy="30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065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AC56FC-1248-440E-B908-729F0AB6C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57" y="1585899"/>
            <a:ext cx="8277286" cy="36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0981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60259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归纳变量识别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归纳变量识别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268760"/>
                <a:ext cx="8856979" cy="2883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基本归纳变量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：如果循环中对变量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只有唯一的形如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的赋值，其中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是循环不变量，则称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为循环中的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基本归纳变量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：如果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是循环中的基本归纳变量，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在循环中的定值总是可以化归为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的线性函数，即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是循环不变量，则称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，并称它与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一个基本归纳变量也是一个归纳变量。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268760"/>
                <a:ext cx="8856979" cy="2883995"/>
              </a:xfrm>
              <a:prstGeom prst="rect">
                <a:avLst/>
              </a:prstGeom>
              <a:blipFill>
                <a:blip r:embed="rId3"/>
                <a:stretch>
                  <a:fillRect l="-619" r="-757" b="-25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47089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9.6.2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归纳变量识别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9.6.2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归纳变量识别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17D4A6-5439-4936-B245-19A9CACB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73" y="1185404"/>
            <a:ext cx="5662654" cy="52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2031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94233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398A48D4-3200-40AE-938F-E2F3860CD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268760"/>
            <a:ext cx="8856979" cy="14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：指把程序中执行时间较长的运算替换为执行时间较短的运算。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indent="-2857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乘法替换为递归加法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indent="-2857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变量替换为常量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9150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76672"/>
            <a:ext cx="8568952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3F4F64-2DB6-4648-A4D5-F4F6BC3E7F0C}"/>
              </a:ext>
            </a:extLst>
          </p:cNvPr>
          <p:cNvGrpSpPr/>
          <p:nvPr/>
        </p:nvGrpSpPr>
        <p:grpSpPr>
          <a:xfrm>
            <a:off x="524747" y="760487"/>
            <a:ext cx="2676986" cy="5903382"/>
            <a:chOff x="4355976" y="869664"/>
            <a:chExt cx="2676986" cy="5903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16BC03E6-56FB-4C09-A288-7215A9E55832}"/>
                    </a:ext>
                  </a:extLst>
                </p:cNvPr>
                <p:cNvSpPr/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16BC03E6-56FB-4C09-A288-7215A9E558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72379A0-295F-412D-A342-A6B6C4E15963}"/>
                    </a:ext>
                  </a:extLst>
                </p:cNvPr>
                <p:cNvSpPr/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72379A0-295F-412D-A342-A6B6C4E159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E854E13-D66A-4A20-8D22-E9E6787FFCE2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5688119" y="982903"/>
              <a:ext cx="0" cy="2206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DA9FEED0-A351-4216-B90C-61CF77007FE8}"/>
                </a:ext>
              </a:extLst>
            </p:cNvPr>
            <p:cNvCxnSpPr>
              <a:cxnSpLocks/>
              <a:stCxn id="39" idx="3"/>
              <a:endCxn id="42" idx="3"/>
            </p:cNvCxnSpPr>
            <p:nvPr/>
          </p:nvCxnSpPr>
          <p:spPr>
            <a:xfrm>
              <a:off x="7020262" y="3388350"/>
              <a:ext cx="12700" cy="3225698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36977A0-8D66-47AA-A673-B4A37EDDEF8A}"/>
                    </a:ext>
                  </a:extLst>
                </p:cNvPr>
                <p:cNvSpPr/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36977A0-8D66-47AA-A673-B4A37EDDE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903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3F612AD-A4CE-4FEE-868F-76214024D814}"/>
                    </a:ext>
                  </a:extLst>
                </p:cNvPr>
                <p:cNvSpPr/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3F612AD-A4CE-4FEE-868F-76214024D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C3B7329-2A46-4055-B8D0-9D99B6CE1425}"/>
                    </a:ext>
                  </a:extLst>
                </p:cNvPr>
                <p:cNvSpPr/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C3B7329-2A46-4055-B8D0-9D99B6CE1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1815C58-3237-4E10-83F2-E3D0522E15BF}"/>
                    </a:ext>
                  </a:extLst>
                </p:cNvPr>
                <p:cNvSpPr/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1815C58-3237-4E10-83F2-E3D0522E15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07375C4-C041-411C-8165-825ABFD1F9EB}"/>
                    </a:ext>
                  </a:extLst>
                </p:cNvPr>
                <p:cNvSpPr/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07375C4-C041-411C-8165-825ABFD1F9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0F0D85C-82DD-4BE3-9D7A-770B262DD0B6}"/>
                </a:ext>
              </a:extLst>
            </p:cNvPr>
            <p:cNvCxnSpPr>
              <a:cxnSpLocks/>
              <a:stCxn id="33" idx="2"/>
              <a:endCxn id="49" idx="0"/>
            </p:cNvCxnSpPr>
            <p:nvPr/>
          </p:nvCxnSpPr>
          <p:spPr>
            <a:xfrm>
              <a:off x="5688119" y="1521547"/>
              <a:ext cx="0" cy="2031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5763F193-5A99-4DC6-893B-4C8EEECF2742}"/>
                </a:ext>
              </a:extLst>
            </p:cNvPr>
            <p:cNvCxnSpPr>
              <a:cxnSpLocks/>
              <a:stCxn id="41" idx="2"/>
              <a:endCxn id="39" idx="1"/>
            </p:cNvCxnSpPr>
            <p:nvPr/>
          </p:nvCxnSpPr>
          <p:spPr>
            <a:xfrm rot="5400000" flipH="1">
              <a:off x="3681021" y="4063306"/>
              <a:ext cx="2682053" cy="1332143"/>
            </a:xfrm>
            <a:prstGeom prst="bentConnector4">
              <a:avLst>
                <a:gd name="adj1" fmla="val -8523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DE996C8-8642-4CA4-BC67-63AFB40A811E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5688119" y="3573016"/>
              <a:ext cx="0" cy="2339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56AF4E0-3719-4D79-A637-178C47CFA9D2}"/>
                    </a:ext>
                  </a:extLst>
                </p:cNvPr>
                <p:cNvSpPr/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56AF4E0-3719-4D79-A637-178C47CFA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4143015-0CF6-433E-9C05-0D89B40CC550}"/>
                </a:ext>
              </a:extLst>
            </p:cNvPr>
            <p:cNvCxnSpPr>
              <a:cxnSpLocks/>
              <a:stCxn id="49" idx="2"/>
              <a:endCxn id="39" idx="0"/>
            </p:cNvCxnSpPr>
            <p:nvPr/>
          </p:nvCxnSpPr>
          <p:spPr>
            <a:xfrm>
              <a:off x="5688119" y="2924944"/>
              <a:ext cx="0" cy="278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F432119-F6F3-4CBB-A02D-B1F10835CEB2}"/>
                    </a:ext>
                  </a:extLst>
                </p:cNvPr>
                <p:cNvSpPr/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F432119-F6F3-4CBB-A02D-B1F10835CE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37153D6-4D82-41A3-A0DA-5073DF2DBF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8724" y="850302"/>
                <a:ext cx="5205763" cy="4050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是入口结点。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13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）中的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是一个递归赋值的变量，每循环一次，其值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增加常量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）和（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要引用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点值，且都是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线性函数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即每循环一次，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增加常量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增加常量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优化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：把（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）和（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）外提，在（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13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）后面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37153D6-4D82-41A3-A0DA-5073DF2D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8724" y="850302"/>
                <a:ext cx="5205763" cy="4050468"/>
              </a:xfrm>
              <a:prstGeom prst="rect">
                <a:avLst/>
              </a:prstGeom>
              <a:blipFill>
                <a:blip r:embed="rId12"/>
                <a:stretch>
                  <a:fillRect l="-1054" r="-703" b="-1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92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支配结点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支配结点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8FB53A-4878-49EB-8ED6-AF33460FC41E}"/>
              </a:ext>
            </a:extLst>
          </p:cNvPr>
          <p:cNvGrpSpPr/>
          <p:nvPr/>
        </p:nvGrpSpPr>
        <p:grpSpPr>
          <a:xfrm>
            <a:off x="2479628" y="1412776"/>
            <a:ext cx="4184743" cy="1915004"/>
            <a:chOff x="278492" y="97740"/>
            <a:chExt cx="4184743" cy="1915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2FB2093-CEEE-4972-8658-CD31D9429655}"/>
                    </a:ext>
                  </a:extLst>
                </p:cNvPr>
                <p:cNvSpPr/>
                <p:nvPr/>
              </p:nvSpPr>
              <p:spPr>
                <a:xfrm>
                  <a:off x="1668150" y="97740"/>
                  <a:ext cx="4639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2FB2093-CEEE-4972-8658-CD31D94296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150" y="97740"/>
                  <a:ext cx="4639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A9A05C2-E419-4F95-B974-809AD4BA5018}"/>
                </a:ext>
              </a:extLst>
            </p:cNvPr>
            <p:cNvSpPr/>
            <p:nvPr/>
          </p:nvSpPr>
          <p:spPr bwMode="auto">
            <a:xfrm>
              <a:off x="2126315" y="125352"/>
              <a:ext cx="961474" cy="35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D7E7735-93A6-4165-85F6-B72097F742DC}"/>
                </a:ext>
              </a:extLst>
            </p:cNvPr>
            <p:cNvSpPr/>
            <p:nvPr/>
          </p:nvSpPr>
          <p:spPr bwMode="auto">
            <a:xfrm>
              <a:off x="278492" y="839235"/>
              <a:ext cx="961474" cy="35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C3E311-8817-4085-9CA4-F8ABD5779807}"/>
                </a:ext>
              </a:extLst>
            </p:cNvPr>
            <p:cNvSpPr/>
            <p:nvPr/>
          </p:nvSpPr>
          <p:spPr bwMode="auto">
            <a:xfrm>
              <a:off x="1496435" y="839235"/>
              <a:ext cx="961474" cy="35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2772E4-4859-4BEC-98B0-13A7E4D7F225}"/>
                </a:ext>
              </a:extLst>
            </p:cNvPr>
            <p:cNvSpPr/>
            <p:nvPr/>
          </p:nvSpPr>
          <p:spPr bwMode="auto">
            <a:xfrm>
              <a:off x="3501761" y="839235"/>
              <a:ext cx="961474" cy="35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1F85D5-4CC4-4EFF-8464-25859CAD1D24}"/>
                </a:ext>
              </a:extLst>
            </p:cNvPr>
            <p:cNvSpPr/>
            <p:nvPr/>
          </p:nvSpPr>
          <p:spPr>
            <a:xfrm>
              <a:off x="2714378" y="834355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438D09C-2FF6-47DE-B871-F23140352F93}"/>
                </a:ext>
              </a:extLst>
            </p:cNvPr>
            <p:cNvSpPr/>
            <p:nvPr/>
          </p:nvSpPr>
          <p:spPr bwMode="auto">
            <a:xfrm>
              <a:off x="2126315" y="1634376"/>
              <a:ext cx="961474" cy="35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D451134D-6E26-4BEB-AE8B-B1AEB46B2642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rot="5400000">
              <a:off x="1505986" y="-261832"/>
              <a:ext cx="354311" cy="184782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1528240B-7B78-479B-B47E-933306768F54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 rot="5400000">
              <a:off x="2114957" y="347139"/>
              <a:ext cx="354311" cy="62988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CF675E9F-0AA2-49CA-9887-C181AEE85555}"/>
                </a:ext>
              </a:extLst>
            </p:cNvPr>
            <p:cNvCxnSpPr>
              <a:cxnSpLocks/>
              <a:stCxn id="9" idx="2"/>
              <a:endCxn id="13" idx="0"/>
            </p:cNvCxnSpPr>
            <p:nvPr/>
          </p:nvCxnSpPr>
          <p:spPr>
            <a:xfrm rot="16200000" flipH="1">
              <a:off x="3117620" y="-25644"/>
              <a:ext cx="354311" cy="13754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AAA6EF18-39DA-4E61-BECF-751B6A49074D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rot="16200000" flipH="1">
              <a:off x="1465356" y="492679"/>
              <a:ext cx="435569" cy="184782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2D0A4E0A-2787-401A-97E0-EC6AD861F087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 rot="16200000" flipH="1">
              <a:off x="2074328" y="1101651"/>
              <a:ext cx="435569" cy="62988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4ACB4E7D-A569-4223-9D80-0160C35C2FE3}"/>
                </a:ext>
              </a:extLst>
            </p:cNvPr>
            <p:cNvCxnSpPr>
              <a:cxnSpLocks/>
              <a:stCxn id="13" idx="2"/>
              <a:endCxn id="15" idx="0"/>
            </p:cNvCxnSpPr>
            <p:nvPr/>
          </p:nvCxnSpPr>
          <p:spPr>
            <a:xfrm rot="5400000">
              <a:off x="3076991" y="728868"/>
              <a:ext cx="435569" cy="13754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C792F818-25D8-4314-A957-EF2558BF2230}"/>
                    </a:ext>
                  </a:extLst>
                </p:cNvPr>
                <p:cNvSpPr/>
                <p:nvPr/>
              </p:nvSpPr>
              <p:spPr>
                <a:xfrm>
                  <a:off x="1638501" y="1621098"/>
                  <a:ext cx="462691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C792F818-25D8-4314-A957-EF2558BF22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501" y="1621098"/>
                  <a:ext cx="462691" cy="391646"/>
                </a:xfrm>
                <a:prstGeom prst="rect">
                  <a:avLst/>
                </a:prstGeom>
                <a:blipFill>
                  <a:blip r:embed="rId4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0AB375-CCFB-4739-979C-D8C3D8FA8054}"/>
              </a:ext>
            </a:extLst>
          </p:cNvPr>
          <p:cNvGrpSpPr/>
          <p:nvPr/>
        </p:nvGrpSpPr>
        <p:grpSpPr>
          <a:xfrm>
            <a:off x="1987042" y="4077072"/>
            <a:ext cx="5856943" cy="1915004"/>
            <a:chOff x="4620958" y="78944"/>
            <a:chExt cx="5856943" cy="1915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B714EBE-AB25-406E-BAC0-BFCA4DF0F726}"/>
                    </a:ext>
                  </a:extLst>
                </p:cNvPr>
                <p:cNvSpPr/>
                <p:nvPr/>
              </p:nvSpPr>
              <p:spPr>
                <a:xfrm>
                  <a:off x="6010616" y="78944"/>
                  <a:ext cx="4639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B714EBE-AB25-406E-BAC0-BFCA4DF0F7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0616" y="78944"/>
                  <a:ext cx="46397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49F715C-5F76-4238-BCEC-DC1D8FAAD191}"/>
                </a:ext>
              </a:extLst>
            </p:cNvPr>
            <p:cNvSpPr/>
            <p:nvPr/>
          </p:nvSpPr>
          <p:spPr bwMode="auto">
            <a:xfrm>
              <a:off x="6468781" y="106556"/>
              <a:ext cx="961474" cy="35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2F581CB-03AD-45AD-A904-5A64CF1AFCA4}"/>
                </a:ext>
              </a:extLst>
            </p:cNvPr>
            <p:cNvSpPr/>
            <p:nvPr/>
          </p:nvSpPr>
          <p:spPr bwMode="auto">
            <a:xfrm>
              <a:off x="4620958" y="820439"/>
              <a:ext cx="961474" cy="35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6C48B01-DBE1-4A03-813F-3FCABBB71C4A}"/>
                </a:ext>
              </a:extLst>
            </p:cNvPr>
            <p:cNvSpPr/>
            <p:nvPr/>
          </p:nvSpPr>
          <p:spPr bwMode="auto">
            <a:xfrm>
              <a:off x="5838901" y="820439"/>
              <a:ext cx="961474" cy="35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C4171E9-3768-4C60-8DE3-1CF371F52538}"/>
                </a:ext>
              </a:extLst>
            </p:cNvPr>
            <p:cNvSpPr/>
            <p:nvPr/>
          </p:nvSpPr>
          <p:spPr bwMode="auto">
            <a:xfrm>
              <a:off x="7844227" y="820439"/>
              <a:ext cx="961474" cy="35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96C3FC7-21A7-4FD2-8878-AFD46F561FB3}"/>
                </a:ext>
              </a:extLst>
            </p:cNvPr>
            <p:cNvSpPr/>
            <p:nvPr/>
          </p:nvSpPr>
          <p:spPr>
            <a:xfrm>
              <a:off x="7056844" y="815559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48AFF9F-96AA-4306-9F24-55AC521ED9D4}"/>
                </a:ext>
              </a:extLst>
            </p:cNvPr>
            <p:cNvSpPr/>
            <p:nvPr/>
          </p:nvSpPr>
          <p:spPr bwMode="auto">
            <a:xfrm>
              <a:off x="6468781" y="1615580"/>
              <a:ext cx="961474" cy="35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cxnSp>
          <p:nvCxnSpPr>
            <p:cNvPr id="31" name="连接符: 肘形 30">
              <a:extLst>
                <a:ext uri="{FF2B5EF4-FFF2-40B4-BE49-F238E27FC236}">
                  <a16:creationId xmlns:a16="http://schemas.microsoft.com/office/drawing/2014/main" id="{EC38E6FD-AEE0-4111-BB35-BEDAA5B5D7D5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 rot="5400000">
              <a:off x="5848452" y="-280628"/>
              <a:ext cx="354311" cy="184782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FB605A27-7CC6-42A9-BFE4-564B15F12A72}"/>
                </a:ext>
              </a:extLst>
            </p:cNvPr>
            <p:cNvCxnSpPr>
              <a:cxnSpLocks/>
              <a:stCxn id="25" idx="2"/>
              <a:endCxn id="27" idx="0"/>
            </p:cNvCxnSpPr>
            <p:nvPr/>
          </p:nvCxnSpPr>
          <p:spPr>
            <a:xfrm rot="5400000">
              <a:off x="6457423" y="328343"/>
              <a:ext cx="354311" cy="62988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连接符: 肘形 32">
              <a:extLst>
                <a:ext uri="{FF2B5EF4-FFF2-40B4-BE49-F238E27FC236}">
                  <a16:creationId xmlns:a16="http://schemas.microsoft.com/office/drawing/2014/main" id="{4702C006-A1A4-47B1-9B8C-3D85ADC16F62}"/>
                </a:ext>
              </a:extLst>
            </p:cNvPr>
            <p:cNvCxnSpPr>
              <a:cxnSpLocks/>
              <a:stCxn id="25" idx="2"/>
              <a:endCxn id="28" idx="0"/>
            </p:cNvCxnSpPr>
            <p:nvPr/>
          </p:nvCxnSpPr>
          <p:spPr>
            <a:xfrm rot="16200000" flipH="1">
              <a:off x="7460086" y="-44440"/>
              <a:ext cx="354311" cy="13754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699839E8-892A-4A1A-82E8-E9C6D992367E}"/>
                </a:ext>
              </a:extLst>
            </p:cNvPr>
            <p:cNvCxnSpPr>
              <a:cxnSpLocks/>
              <a:stCxn id="26" idx="2"/>
              <a:endCxn id="30" idx="0"/>
            </p:cNvCxnSpPr>
            <p:nvPr/>
          </p:nvCxnSpPr>
          <p:spPr>
            <a:xfrm rot="16200000" flipH="1">
              <a:off x="5807822" y="473883"/>
              <a:ext cx="435569" cy="184782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>
              <a:extLst>
                <a:ext uri="{FF2B5EF4-FFF2-40B4-BE49-F238E27FC236}">
                  <a16:creationId xmlns:a16="http://schemas.microsoft.com/office/drawing/2014/main" id="{1A645EF0-E858-42A4-964E-A103DE66E665}"/>
                </a:ext>
              </a:extLst>
            </p:cNvPr>
            <p:cNvCxnSpPr>
              <a:cxnSpLocks/>
              <a:stCxn id="27" idx="2"/>
              <a:endCxn id="30" idx="0"/>
            </p:cNvCxnSpPr>
            <p:nvPr/>
          </p:nvCxnSpPr>
          <p:spPr>
            <a:xfrm rot="16200000" flipH="1">
              <a:off x="6416794" y="1082855"/>
              <a:ext cx="435569" cy="62988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连接符: 肘形 35">
              <a:extLst>
                <a:ext uri="{FF2B5EF4-FFF2-40B4-BE49-F238E27FC236}">
                  <a16:creationId xmlns:a16="http://schemas.microsoft.com/office/drawing/2014/main" id="{16E8E078-FC9F-43D6-95B5-06FBCF96DAA9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 rot="5400000">
              <a:off x="7419457" y="710072"/>
              <a:ext cx="435569" cy="13754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75C199B7-BEAC-475D-9E73-113BF7FF813B}"/>
                    </a:ext>
                  </a:extLst>
                </p:cNvPr>
                <p:cNvSpPr/>
                <p:nvPr/>
              </p:nvSpPr>
              <p:spPr>
                <a:xfrm>
                  <a:off x="5980967" y="1602302"/>
                  <a:ext cx="462691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75C199B7-BEAC-475D-9E73-113BF7FF81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967" y="1602302"/>
                  <a:ext cx="462691" cy="391646"/>
                </a:xfrm>
                <a:prstGeom prst="rect">
                  <a:avLst/>
                </a:prstGeom>
                <a:blipFill>
                  <a:blip r:embed="rId6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082B7A3-287C-4DBE-BBFB-EDA4A24C24B3}"/>
                    </a:ext>
                  </a:extLst>
                </p:cNvPr>
                <p:cNvSpPr/>
                <p:nvPr/>
              </p:nvSpPr>
              <p:spPr>
                <a:xfrm>
                  <a:off x="9971480" y="834355"/>
                  <a:ext cx="5064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082B7A3-287C-4DBE-BBFB-EDA4A24C2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1480" y="834355"/>
                  <a:ext cx="50642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1772138-F9D0-42D4-A3B9-0F5975108583}"/>
                </a:ext>
              </a:extLst>
            </p:cNvPr>
            <p:cNvSpPr/>
            <p:nvPr/>
          </p:nvSpPr>
          <p:spPr bwMode="auto">
            <a:xfrm>
              <a:off x="9062169" y="825905"/>
              <a:ext cx="961474" cy="359572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solidFill>
                    <a:schemeClr val="bg1"/>
                  </a:solidFill>
                  <a:latin typeface="Cambria Math" panose="02040503050406030204" pitchFamily="18" charset="0"/>
                </a:rPr>
                <a:t>……</a:t>
              </a:r>
            </a:p>
          </p:txBody>
        </p: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50E3DCC4-4328-4BFB-91B4-368077868748}"/>
                </a:ext>
              </a:extLst>
            </p:cNvPr>
            <p:cNvCxnSpPr>
              <a:cxnSpLocks/>
              <a:stCxn id="39" idx="2"/>
              <a:endCxn id="30" idx="0"/>
            </p:cNvCxnSpPr>
            <p:nvPr/>
          </p:nvCxnSpPr>
          <p:spPr>
            <a:xfrm rot="5400000">
              <a:off x="8031161" y="103834"/>
              <a:ext cx="430103" cy="259338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04DEB25-0813-4604-B634-3FC57335ACEC}"/>
                  </a:ext>
                </a:extLst>
              </p:cNvPr>
              <p:cNvSpPr/>
              <p:nvPr/>
            </p:nvSpPr>
            <p:spPr>
              <a:xfrm>
                <a:off x="3606615" y="3503267"/>
                <a:ext cx="2694456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的所有前驱结点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04DEB25-0813-4604-B634-3FC57335A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615" y="3503267"/>
                <a:ext cx="2694456" cy="391646"/>
              </a:xfrm>
              <a:prstGeom prst="rect">
                <a:avLst/>
              </a:prstGeom>
              <a:blipFill>
                <a:blip r:embed="rId8"/>
                <a:stretch>
                  <a:fillRect t="-9375" r="-1357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4ADD453-4D67-4818-B87F-57F11EA710CE}"/>
                  </a:ext>
                </a:extLst>
              </p:cNvPr>
              <p:cNvSpPr/>
              <p:nvPr/>
            </p:nvSpPr>
            <p:spPr>
              <a:xfrm>
                <a:off x="3347051" y="6175853"/>
                <a:ext cx="255012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不支配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前驱结点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4ADD453-4D67-4818-B87F-57F11EA71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051" y="6175853"/>
                <a:ext cx="2550122" cy="391646"/>
              </a:xfrm>
              <a:prstGeom prst="rect">
                <a:avLst/>
              </a:prstGeom>
              <a:blipFill>
                <a:blip r:embed="rId9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6249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76672"/>
            <a:ext cx="8568952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3F4F64-2DB6-4648-A4D5-F4F6BC3E7F0C}"/>
              </a:ext>
            </a:extLst>
          </p:cNvPr>
          <p:cNvGrpSpPr/>
          <p:nvPr/>
        </p:nvGrpSpPr>
        <p:grpSpPr>
          <a:xfrm>
            <a:off x="524747" y="760487"/>
            <a:ext cx="2676986" cy="5903382"/>
            <a:chOff x="4355976" y="869664"/>
            <a:chExt cx="2676986" cy="5903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16BC03E6-56FB-4C09-A288-7215A9E55832}"/>
                    </a:ext>
                  </a:extLst>
                </p:cNvPr>
                <p:cNvSpPr/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16BC03E6-56FB-4C09-A288-7215A9E558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72379A0-295F-412D-A342-A6B6C4E15963}"/>
                    </a:ext>
                  </a:extLst>
                </p:cNvPr>
                <p:cNvSpPr/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72379A0-295F-412D-A342-A6B6C4E159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E854E13-D66A-4A20-8D22-E9E6787FFCE2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5688119" y="982903"/>
              <a:ext cx="0" cy="2206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DA9FEED0-A351-4216-B90C-61CF77007FE8}"/>
                </a:ext>
              </a:extLst>
            </p:cNvPr>
            <p:cNvCxnSpPr>
              <a:cxnSpLocks/>
              <a:stCxn id="39" idx="3"/>
              <a:endCxn id="42" idx="3"/>
            </p:cNvCxnSpPr>
            <p:nvPr/>
          </p:nvCxnSpPr>
          <p:spPr>
            <a:xfrm>
              <a:off x="7020262" y="3388350"/>
              <a:ext cx="12700" cy="3225698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36977A0-8D66-47AA-A673-B4A37EDDEF8A}"/>
                    </a:ext>
                  </a:extLst>
                </p:cNvPr>
                <p:cNvSpPr/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36977A0-8D66-47AA-A673-B4A37EDDE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903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3F612AD-A4CE-4FEE-868F-76214024D814}"/>
                    </a:ext>
                  </a:extLst>
                </p:cNvPr>
                <p:cNvSpPr/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3F612AD-A4CE-4FEE-868F-76214024D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C3B7329-2A46-4055-B8D0-9D99B6CE1425}"/>
                    </a:ext>
                  </a:extLst>
                </p:cNvPr>
                <p:cNvSpPr/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C3B7329-2A46-4055-B8D0-9D99B6CE1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1815C58-3237-4E10-83F2-E3D0522E15BF}"/>
                    </a:ext>
                  </a:extLst>
                </p:cNvPr>
                <p:cNvSpPr/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1815C58-3237-4E10-83F2-E3D0522E15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07375C4-C041-411C-8165-825ABFD1F9EB}"/>
                    </a:ext>
                  </a:extLst>
                </p:cNvPr>
                <p:cNvSpPr/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07375C4-C041-411C-8165-825ABFD1F9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0F0D85C-82DD-4BE3-9D7A-770B262DD0B6}"/>
                </a:ext>
              </a:extLst>
            </p:cNvPr>
            <p:cNvCxnSpPr>
              <a:cxnSpLocks/>
              <a:stCxn id="33" idx="2"/>
              <a:endCxn id="49" idx="0"/>
            </p:cNvCxnSpPr>
            <p:nvPr/>
          </p:nvCxnSpPr>
          <p:spPr>
            <a:xfrm>
              <a:off x="5688119" y="1521547"/>
              <a:ext cx="0" cy="2031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5763F193-5A99-4DC6-893B-4C8EEECF2742}"/>
                </a:ext>
              </a:extLst>
            </p:cNvPr>
            <p:cNvCxnSpPr>
              <a:cxnSpLocks/>
              <a:stCxn id="41" idx="2"/>
              <a:endCxn id="39" idx="1"/>
            </p:cNvCxnSpPr>
            <p:nvPr/>
          </p:nvCxnSpPr>
          <p:spPr>
            <a:xfrm rot="5400000" flipH="1">
              <a:off x="3681021" y="4063306"/>
              <a:ext cx="2682053" cy="1332143"/>
            </a:xfrm>
            <a:prstGeom prst="bentConnector4">
              <a:avLst>
                <a:gd name="adj1" fmla="val -8523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DE996C8-8642-4CA4-BC67-63AFB40A811E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5688119" y="3573016"/>
              <a:ext cx="0" cy="2339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56AF4E0-3719-4D79-A637-178C47CFA9D2}"/>
                    </a:ext>
                  </a:extLst>
                </p:cNvPr>
                <p:cNvSpPr/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56AF4E0-3719-4D79-A637-178C47CFA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4143015-0CF6-433E-9C05-0D89B40CC550}"/>
                </a:ext>
              </a:extLst>
            </p:cNvPr>
            <p:cNvCxnSpPr>
              <a:cxnSpLocks/>
              <a:stCxn id="49" idx="2"/>
              <a:endCxn id="39" idx="0"/>
            </p:cNvCxnSpPr>
            <p:nvPr/>
          </p:nvCxnSpPr>
          <p:spPr>
            <a:xfrm>
              <a:off x="5688119" y="2924944"/>
              <a:ext cx="0" cy="278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F432119-F6F3-4CBB-A02D-B1F10835CEB2}"/>
                    </a:ext>
                  </a:extLst>
                </p:cNvPr>
                <p:cNvSpPr/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F432119-F6F3-4CBB-A02D-B1F10835CE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5616B3C-A317-4F1D-9E12-0A0B8173481C}"/>
                  </a:ext>
                </a:extLst>
              </p:cNvPr>
              <p:cNvSpPr/>
              <p:nvPr/>
            </p:nvSpPr>
            <p:spPr bwMode="auto">
              <a:xfrm>
                <a:off x="4644008" y="810559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5616B3C-A317-4F1D-9E12-0A0B81734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810559"/>
                <a:ext cx="2664286" cy="317996"/>
              </a:xfrm>
              <a:prstGeom prst="rect">
                <a:avLst/>
              </a:prstGeom>
              <a:blipFill>
                <a:blip r:embed="rId12"/>
                <a:stretch>
                  <a:fillRect b="-18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E5D4031-C34A-406D-9D0C-DF05E5089748}"/>
                  </a:ext>
                </a:extLst>
              </p:cNvPr>
              <p:cNvSpPr/>
              <p:nvPr/>
            </p:nvSpPr>
            <p:spPr>
              <a:xfrm>
                <a:off x="6809339" y="476672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E5D4031-C34A-406D-9D0C-DF05E5089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39" y="476672"/>
                <a:ext cx="4817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E6C7FA7-3C90-42CD-A030-1249B9C24AC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976151" y="589911"/>
            <a:ext cx="0" cy="2206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3D381B8F-205E-4CA9-999A-21A474C7FF95}"/>
              </a:ext>
            </a:extLst>
          </p:cNvPr>
          <p:cNvCxnSpPr>
            <a:cxnSpLocks/>
            <a:stCxn id="27" idx="3"/>
            <a:endCxn id="30" idx="3"/>
          </p:cNvCxnSpPr>
          <p:nvPr/>
        </p:nvCxnSpPr>
        <p:spPr>
          <a:xfrm>
            <a:off x="7308294" y="3460358"/>
            <a:ext cx="12700" cy="3044513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54B3AA4-56F9-4B1B-99FA-3296384CA5A8}"/>
                  </a:ext>
                </a:extLst>
              </p:cNvPr>
              <p:cNvSpPr/>
              <p:nvPr/>
            </p:nvSpPr>
            <p:spPr bwMode="auto">
              <a:xfrm>
                <a:off x="4644008" y="3275692"/>
                <a:ext cx="266428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54B3AA4-56F9-4B1B-99FA-3296384CA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3275692"/>
                <a:ext cx="2664286" cy="369332"/>
              </a:xfrm>
              <a:prstGeom prst="rect">
                <a:avLst/>
              </a:prstGeom>
              <a:blipFill>
                <a:blip r:embed="rId14"/>
                <a:stretch>
                  <a:fillRect r="-228" b="-1269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768667F-EBDE-4C8F-9C90-B669DFC6A870}"/>
                  </a:ext>
                </a:extLst>
              </p:cNvPr>
              <p:cNvSpPr/>
              <p:nvPr/>
            </p:nvSpPr>
            <p:spPr>
              <a:xfrm>
                <a:off x="6809339" y="296593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768667F-EBDE-4C8F-9C90-B669DFC6A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39" y="2965936"/>
                <a:ext cx="48705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BA6B9BE-F0CD-4A68-811B-6FC63AD7FE40}"/>
                  </a:ext>
                </a:extLst>
              </p:cNvPr>
              <p:cNvSpPr/>
              <p:nvPr/>
            </p:nvSpPr>
            <p:spPr bwMode="auto">
              <a:xfrm>
                <a:off x="4644008" y="3829856"/>
                <a:ext cx="2664286" cy="22634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BA6B9BE-F0CD-4A68-811B-6FC63AD7F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3829856"/>
                <a:ext cx="2664286" cy="2263440"/>
              </a:xfrm>
              <a:prstGeom prst="rect">
                <a:avLst/>
              </a:prstGeom>
              <a:blipFill>
                <a:blip r:embed="rId16"/>
                <a:stretch>
                  <a:fillRect b="-267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A9428E4-D280-4E3D-9930-B3161BACCF6A}"/>
                  </a:ext>
                </a:extLst>
              </p:cNvPr>
              <p:cNvSpPr/>
              <p:nvPr/>
            </p:nvSpPr>
            <p:spPr bwMode="auto">
              <a:xfrm>
                <a:off x="4644008" y="6345873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……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A9428E4-D280-4E3D-9930-B3161BACC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6345873"/>
                <a:ext cx="2664286" cy="317996"/>
              </a:xfrm>
              <a:prstGeom prst="rect">
                <a:avLst/>
              </a:prstGeom>
              <a:blipFill>
                <a:blip r:embed="rId17"/>
                <a:stretch>
                  <a:fillRect b="-18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74CC14-4392-4482-8878-0DB140885F2E}"/>
                  </a:ext>
                </a:extLst>
              </p:cNvPr>
              <p:cNvSpPr/>
              <p:nvPr/>
            </p:nvSpPr>
            <p:spPr>
              <a:xfrm>
                <a:off x="6809339" y="3514609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74CC14-4392-4482-8878-0DB140885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39" y="3514609"/>
                <a:ext cx="48705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8C9988E-2054-4A37-AE1C-4F6F97A96708}"/>
              </a:ext>
            </a:extLst>
          </p:cNvPr>
          <p:cNvCxnSpPr>
            <a:cxnSpLocks/>
            <a:stCxn id="23" idx="2"/>
            <a:endCxn id="48" idx="0"/>
          </p:cNvCxnSpPr>
          <p:nvPr/>
        </p:nvCxnSpPr>
        <p:spPr>
          <a:xfrm>
            <a:off x="5976151" y="1128555"/>
            <a:ext cx="0" cy="2025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DAA5BF8-0510-4AD2-A338-BF0D2C934F34}"/>
              </a:ext>
            </a:extLst>
          </p:cNvPr>
          <p:cNvCxnSpPr>
            <a:cxnSpLocks/>
            <a:stCxn id="29" idx="2"/>
            <a:endCxn id="27" idx="1"/>
          </p:cNvCxnSpPr>
          <p:nvPr/>
        </p:nvCxnSpPr>
        <p:spPr>
          <a:xfrm rot="5400000" flipH="1">
            <a:off x="3993611" y="4110756"/>
            <a:ext cx="2632938" cy="1332143"/>
          </a:xfrm>
          <a:prstGeom prst="bentConnector4">
            <a:avLst>
              <a:gd name="adj1" fmla="val -5313"/>
              <a:gd name="adj2" fmla="val 11716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C5B347C-4DF7-447B-9C9E-89F0306D879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5976151" y="3645024"/>
            <a:ext cx="0" cy="1848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5303DC6-08DC-458D-84BE-D68351A45DC3}"/>
                  </a:ext>
                </a:extLst>
              </p:cNvPr>
              <p:cNvSpPr/>
              <p:nvPr/>
            </p:nvSpPr>
            <p:spPr bwMode="auto">
              <a:xfrm>
                <a:off x="4644008" y="1331058"/>
                <a:ext cx="2664286" cy="175980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5303DC6-08DC-458D-84BE-D68351A45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1331058"/>
                <a:ext cx="2664286" cy="17598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2C6C089-3A5A-4E25-AAEB-9A3088D5E622}"/>
              </a:ext>
            </a:extLst>
          </p:cNvPr>
          <p:cNvCxnSpPr>
            <a:cxnSpLocks/>
            <a:stCxn id="48" idx="2"/>
            <a:endCxn id="27" idx="0"/>
          </p:cNvCxnSpPr>
          <p:nvPr/>
        </p:nvCxnSpPr>
        <p:spPr>
          <a:xfrm>
            <a:off x="5976151" y="3090859"/>
            <a:ext cx="0" cy="184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1262B53-1CBF-400F-B10B-9D7EE5420296}"/>
                  </a:ext>
                </a:extLst>
              </p:cNvPr>
              <p:cNvSpPr/>
              <p:nvPr/>
            </p:nvSpPr>
            <p:spPr>
              <a:xfrm>
                <a:off x="6809339" y="105273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1262B53-1CBF-400F-B10B-9D7EE5420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39" y="1052736"/>
                <a:ext cx="487056" cy="369332"/>
              </a:xfrm>
              <a:prstGeom prst="rect">
                <a:avLst/>
              </a:prstGeom>
              <a:blipFill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箭头: 右 51">
            <a:extLst>
              <a:ext uri="{FF2B5EF4-FFF2-40B4-BE49-F238E27FC236}">
                <a16:creationId xmlns:a16="http://schemas.microsoft.com/office/drawing/2014/main" id="{13548D16-133A-4EB8-A59F-BC070CDD0A81}"/>
              </a:ext>
            </a:extLst>
          </p:cNvPr>
          <p:cNvSpPr/>
          <p:nvPr/>
        </p:nvSpPr>
        <p:spPr bwMode="auto">
          <a:xfrm>
            <a:off x="3721057" y="3160392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07417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191</a:t>
            </a:fld>
            <a:endParaRPr lang="en-US" dirty="0"/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36" y="30629"/>
            <a:ext cx="30201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20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7093D9-13FA-4386-9AF0-28F74F2ECE1F}"/>
              </a:ext>
            </a:extLst>
          </p:cNvPr>
          <p:cNvGrpSpPr/>
          <p:nvPr/>
        </p:nvGrpSpPr>
        <p:grpSpPr>
          <a:xfrm>
            <a:off x="467544" y="548680"/>
            <a:ext cx="2676986" cy="6187197"/>
            <a:chOff x="4644008" y="476672"/>
            <a:chExt cx="2676986" cy="6187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5616B3C-A317-4F1D-9E12-0A0B8173481C}"/>
                    </a:ext>
                  </a:extLst>
                </p:cNvPr>
                <p:cNvSpPr/>
                <p:nvPr/>
              </p:nvSpPr>
              <p:spPr bwMode="auto">
                <a:xfrm>
                  <a:off x="4644008" y="810559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5616B3C-A317-4F1D-9E12-0A0B817348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810559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E5D4031-C34A-406D-9D0C-DF05E5089748}"/>
                    </a:ext>
                  </a:extLst>
                </p:cNvPr>
                <p:cNvSpPr/>
                <p:nvPr/>
              </p:nvSpPr>
              <p:spPr>
                <a:xfrm>
                  <a:off x="6809339" y="476672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E5D4031-C34A-406D-9D0C-DF05E5089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476672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2E6C7FA7-3C90-42CD-A030-1249B9C24ACC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976151" y="589911"/>
              <a:ext cx="0" cy="2206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3D381B8F-205E-4CA9-999A-21A474C7FF95}"/>
                </a:ext>
              </a:extLst>
            </p:cNvPr>
            <p:cNvCxnSpPr>
              <a:cxnSpLocks/>
              <a:stCxn id="27" idx="3"/>
              <a:endCxn id="30" idx="3"/>
            </p:cNvCxnSpPr>
            <p:nvPr/>
          </p:nvCxnSpPr>
          <p:spPr>
            <a:xfrm>
              <a:off x="7308294" y="3460358"/>
              <a:ext cx="12700" cy="3044513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54B3AA4-56F9-4B1B-99FA-3296384CA5A8}"/>
                    </a:ext>
                  </a:extLst>
                </p:cNvPr>
                <p:cNvSpPr/>
                <p:nvPr/>
              </p:nvSpPr>
              <p:spPr bwMode="auto">
                <a:xfrm>
                  <a:off x="4644008" y="3275692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54B3AA4-56F9-4B1B-99FA-3296384CA5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3275692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698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768667F-EBDE-4C8F-9C90-B669DFC6A870}"/>
                    </a:ext>
                  </a:extLst>
                </p:cNvPr>
                <p:cNvSpPr/>
                <p:nvPr/>
              </p:nvSpPr>
              <p:spPr>
                <a:xfrm>
                  <a:off x="6809339" y="296593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768667F-EBDE-4C8F-9C90-B669DFC6A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2965936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BA6B9BE-F0CD-4A68-811B-6FC63AD7FE40}"/>
                    </a:ext>
                  </a:extLst>
                </p:cNvPr>
                <p:cNvSpPr/>
                <p:nvPr/>
              </p:nvSpPr>
              <p:spPr bwMode="auto">
                <a:xfrm>
                  <a:off x="4644008" y="3829856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BA6B9BE-F0CD-4A68-811B-6FC63AD7F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3829856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A9428E4-D280-4E3D-9930-B3161BACCF6A}"/>
                    </a:ext>
                  </a:extLst>
                </p:cNvPr>
                <p:cNvSpPr/>
                <p:nvPr/>
              </p:nvSpPr>
              <p:spPr bwMode="auto">
                <a:xfrm>
                  <a:off x="4644008" y="6345873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A9428E4-D280-4E3D-9930-B3161BACCF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6345873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374CC14-4392-4482-8878-0DB140885F2E}"/>
                    </a:ext>
                  </a:extLst>
                </p:cNvPr>
                <p:cNvSpPr/>
                <p:nvPr/>
              </p:nvSpPr>
              <p:spPr>
                <a:xfrm>
                  <a:off x="6809339" y="3514609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374CC14-4392-4482-8878-0DB140885F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3514609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38C9988E-2054-4A37-AE1C-4F6F97A96708}"/>
                </a:ext>
              </a:extLst>
            </p:cNvPr>
            <p:cNvCxnSpPr>
              <a:cxnSpLocks/>
              <a:stCxn id="23" idx="2"/>
              <a:endCxn id="48" idx="0"/>
            </p:cNvCxnSpPr>
            <p:nvPr/>
          </p:nvCxnSpPr>
          <p:spPr>
            <a:xfrm>
              <a:off x="5976151" y="1128555"/>
              <a:ext cx="0" cy="2025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FDAA5BF8-0510-4AD2-A338-BF0D2C934F34}"/>
                </a:ext>
              </a:extLst>
            </p:cNvPr>
            <p:cNvCxnSpPr>
              <a:cxnSpLocks/>
              <a:stCxn id="29" idx="2"/>
              <a:endCxn id="27" idx="1"/>
            </p:cNvCxnSpPr>
            <p:nvPr/>
          </p:nvCxnSpPr>
          <p:spPr>
            <a:xfrm rot="5400000" flipH="1">
              <a:off x="3993611" y="4110756"/>
              <a:ext cx="2632938" cy="1332143"/>
            </a:xfrm>
            <a:prstGeom prst="bentConnector4">
              <a:avLst>
                <a:gd name="adj1" fmla="val -5313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1C5B347C-4DF7-447B-9C9E-89F0306D879E}"/>
                </a:ext>
              </a:extLst>
            </p:cNvPr>
            <p:cNvCxnSpPr>
              <a:cxnSpLocks/>
              <a:stCxn id="27" idx="2"/>
              <a:endCxn id="29" idx="0"/>
            </p:cNvCxnSpPr>
            <p:nvPr/>
          </p:nvCxnSpPr>
          <p:spPr>
            <a:xfrm>
              <a:off x="5976151" y="3645024"/>
              <a:ext cx="0" cy="1848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5303DC6-08DC-458D-84BE-D68351A45DC3}"/>
                    </a:ext>
                  </a:extLst>
                </p:cNvPr>
                <p:cNvSpPr/>
                <p:nvPr/>
              </p:nvSpPr>
              <p:spPr bwMode="auto">
                <a:xfrm>
                  <a:off x="4644008" y="1331058"/>
                  <a:ext cx="2664286" cy="175980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5303DC6-08DC-458D-84BE-D68351A45D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1331058"/>
                  <a:ext cx="2664286" cy="17598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E2C6C089-3A5A-4E25-AAEB-9A3088D5E622}"/>
                </a:ext>
              </a:extLst>
            </p:cNvPr>
            <p:cNvCxnSpPr>
              <a:cxnSpLocks/>
              <a:stCxn id="48" idx="2"/>
              <a:endCxn id="27" idx="0"/>
            </p:cNvCxnSpPr>
            <p:nvPr/>
          </p:nvCxnSpPr>
          <p:spPr>
            <a:xfrm>
              <a:off x="5976151" y="3090859"/>
              <a:ext cx="0" cy="1848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31262B53-1CBF-400F-B10B-9D7EE5420296}"/>
                    </a:ext>
                  </a:extLst>
                </p:cNvPr>
                <p:cNvSpPr/>
                <p:nvPr/>
              </p:nvSpPr>
              <p:spPr>
                <a:xfrm>
                  <a:off x="6809339" y="105273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31262B53-1CBF-400F-B10B-9D7EE54202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1052736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8">
                <a:extLst>
                  <a:ext uri="{FF2B5EF4-FFF2-40B4-BE49-F238E27FC236}">
                    <a16:creationId xmlns:a16="http://schemas.microsoft.com/office/drawing/2014/main" id="{9327A965-B9A5-4603-A797-2A3EC49693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8724" y="850302"/>
                <a:ext cx="5205763" cy="4050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对加法实行强度削弱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4’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）和（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8’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是递归赋值变量，每循环一次，分别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增加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常量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要引用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点值，它的另一个运算对象是循环不变量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，故每次循环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也是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常量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9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增量与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相同。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优化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：把（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）和（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9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）外提，在（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8’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）后面分别给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8">
                <a:extLst>
                  <a:ext uri="{FF2B5EF4-FFF2-40B4-BE49-F238E27FC236}">
                    <a16:creationId xmlns:a16="http://schemas.microsoft.com/office/drawing/2014/main" id="{9327A965-B9A5-4603-A797-2A3EC4969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8724" y="850302"/>
                <a:ext cx="5205763" cy="4050468"/>
              </a:xfrm>
              <a:prstGeom prst="rect">
                <a:avLst/>
              </a:prstGeom>
              <a:blipFill>
                <a:blip r:embed="rId12"/>
                <a:stretch>
                  <a:fillRect l="-1054" b="-1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2164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192</a:t>
            </a:fld>
            <a:endParaRPr lang="en-US" dirty="0"/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36" y="30629"/>
            <a:ext cx="30201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20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7093D9-13FA-4386-9AF0-28F74F2ECE1F}"/>
              </a:ext>
            </a:extLst>
          </p:cNvPr>
          <p:cNvGrpSpPr/>
          <p:nvPr/>
        </p:nvGrpSpPr>
        <p:grpSpPr>
          <a:xfrm>
            <a:off x="467544" y="548680"/>
            <a:ext cx="2676986" cy="6187197"/>
            <a:chOff x="4644008" y="476672"/>
            <a:chExt cx="2676986" cy="6187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5616B3C-A317-4F1D-9E12-0A0B8173481C}"/>
                    </a:ext>
                  </a:extLst>
                </p:cNvPr>
                <p:cNvSpPr/>
                <p:nvPr/>
              </p:nvSpPr>
              <p:spPr bwMode="auto">
                <a:xfrm>
                  <a:off x="4644008" y="810559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5616B3C-A317-4F1D-9E12-0A0B817348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810559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E5D4031-C34A-406D-9D0C-DF05E5089748}"/>
                    </a:ext>
                  </a:extLst>
                </p:cNvPr>
                <p:cNvSpPr/>
                <p:nvPr/>
              </p:nvSpPr>
              <p:spPr>
                <a:xfrm>
                  <a:off x="6809339" y="476672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E5D4031-C34A-406D-9D0C-DF05E5089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476672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2E6C7FA7-3C90-42CD-A030-1249B9C24ACC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976151" y="589911"/>
              <a:ext cx="0" cy="2206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3D381B8F-205E-4CA9-999A-21A474C7FF95}"/>
                </a:ext>
              </a:extLst>
            </p:cNvPr>
            <p:cNvCxnSpPr>
              <a:cxnSpLocks/>
              <a:stCxn id="27" idx="3"/>
              <a:endCxn id="30" idx="3"/>
            </p:cNvCxnSpPr>
            <p:nvPr/>
          </p:nvCxnSpPr>
          <p:spPr>
            <a:xfrm>
              <a:off x="7308294" y="3460358"/>
              <a:ext cx="12700" cy="3044513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54B3AA4-56F9-4B1B-99FA-3296384CA5A8}"/>
                    </a:ext>
                  </a:extLst>
                </p:cNvPr>
                <p:cNvSpPr/>
                <p:nvPr/>
              </p:nvSpPr>
              <p:spPr bwMode="auto">
                <a:xfrm>
                  <a:off x="4644008" y="3275692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54B3AA4-56F9-4B1B-99FA-3296384CA5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3275692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698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768667F-EBDE-4C8F-9C90-B669DFC6A870}"/>
                    </a:ext>
                  </a:extLst>
                </p:cNvPr>
                <p:cNvSpPr/>
                <p:nvPr/>
              </p:nvSpPr>
              <p:spPr>
                <a:xfrm>
                  <a:off x="6809339" y="296593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768667F-EBDE-4C8F-9C90-B669DFC6A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2965936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BA6B9BE-F0CD-4A68-811B-6FC63AD7FE40}"/>
                    </a:ext>
                  </a:extLst>
                </p:cNvPr>
                <p:cNvSpPr/>
                <p:nvPr/>
              </p:nvSpPr>
              <p:spPr bwMode="auto">
                <a:xfrm>
                  <a:off x="4644008" y="3829856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BA6B9BE-F0CD-4A68-811B-6FC63AD7F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3829856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A9428E4-D280-4E3D-9930-B3161BACCF6A}"/>
                    </a:ext>
                  </a:extLst>
                </p:cNvPr>
                <p:cNvSpPr/>
                <p:nvPr/>
              </p:nvSpPr>
              <p:spPr bwMode="auto">
                <a:xfrm>
                  <a:off x="4644008" y="6345873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A9428E4-D280-4E3D-9930-B3161BACCF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6345873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374CC14-4392-4482-8878-0DB140885F2E}"/>
                    </a:ext>
                  </a:extLst>
                </p:cNvPr>
                <p:cNvSpPr/>
                <p:nvPr/>
              </p:nvSpPr>
              <p:spPr>
                <a:xfrm>
                  <a:off x="6809339" y="3514609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374CC14-4392-4482-8878-0DB140885F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3514609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38C9988E-2054-4A37-AE1C-4F6F97A96708}"/>
                </a:ext>
              </a:extLst>
            </p:cNvPr>
            <p:cNvCxnSpPr>
              <a:cxnSpLocks/>
              <a:stCxn id="23" idx="2"/>
              <a:endCxn id="48" idx="0"/>
            </p:cNvCxnSpPr>
            <p:nvPr/>
          </p:nvCxnSpPr>
          <p:spPr>
            <a:xfrm>
              <a:off x="5976151" y="1128555"/>
              <a:ext cx="0" cy="2025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FDAA5BF8-0510-4AD2-A338-BF0D2C934F34}"/>
                </a:ext>
              </a:extLst>
            </p:cNvPr>
            <p:cNvCxnSpPr>
              <a:cxnSpLocks/>
              <a:stCxn id="29" idx="2"/>
              <a:endCxn id="27" idx="1"/>
            </p:cNvCxnSpPr>
            <p:nvPr/>
          </p:nvCxnSpPr>
          <p:spPr>
            <a:xfrm rot="5400000" flipH="1">
              <a:off x="3993611" y="4110756"/>
              <a:ext cx="2632938" cy="1332143"/>
            </a:xfrm>
            <a:prstGeom prst="bentConnector4">
              <a:avLst>
                <a:gd name="adj1" fmla="val -5313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1C5B347C-4DF7-447B-9C9E-89F0306D879E}"/>
                </a:ext>
              </a:extLst>
            </p:cNvPr>
            <p:cNvCxnSpPr>
              <a:cxnSpLocks/>
              <a:stCxn id="27" idx="2"/>
              <a:endCxn id="29" idx="0"/>
            </p:cNvCxnSpPr>
            <p:nvPr/>
          </p:nvCxnSpPr>
          <p:spPr>
            <a:xfrm>
              <a:off x="5976151" y="3645024"/>
              <a:ext cx="0" cy="1848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5303DC6-08DC-458D-84BE-D68351A45DC3}"/>
                    </a:ext>
                  </a:extLst>
                </p:cNvPr>
                <p:cNvSpPr/>
                <p:nvPr/>
              </p:nvSpPr>
              <p:spPr bwMode="auto">
                <a:xfrm>
                  <a:off x="4644008" y="1331058"/>
                  <a:ext cx="2664286" cy="175980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5303DC6-08DC-458D-84BE-D68351A45D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1331058"/>
                  <a:ext cx="2664286" cy="17598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E2C6C089-3A5A-4E25-AAEB-9A3088D5E622}"/>
                </a:ext>
              </a:extLst>
            </p:cNvPr>
            <p:cNvCxnSpPr>
              <a:cxnSpLocks/>
              <a:stCxn id="48" idx="2"/>
              <a:endCxn id="27" idx="0"/>
            </p:cNvCxnSpPr>
            <p:nvPr/>
          </p:nvCxnSpPr>
          <p:spPr>
            <a:xfrm>
              <a:off x="5976151" y="3090859"/>
              <a:ext cx="0" cy="1848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31262B53-1CBF-400F-B10B-9D7EE5420296}"/>
                    </a:ext>
                  </a:extLst>
                </p:cNvPr>
                <p:cNvSpPr/>
                <p:nvPr/>
              </p:nvSpPr>
              <p:spPr>
                <a:xfrm>
                  <a:off x="6809339" y="105273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31262B53-1CBF-400F-B10B-9D7EE54202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1052736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D0855C-B83A-41CC-8DE0-805073EF54FC}"/>
                  </a:ext>
                </a:extLst>
              </p:cNvPr>
              <p:cNvSpPr/>
              <p:nvPr/>
            </p:nvSpPr>
            <p:spPr bwMode="auto">
              <a:xfrm>
                <a:off x="3491880" y="738551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D0855C-B83A-41CC-8DE0-805073EF5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738551"/>
                <a:ext cx="2664286" cy="317996"/>
              </a:xfrm>
              <a:prstGeom prst="rect">
                <a:avLst/>
              </a:prstGeom>
              <a:blipFill>
                <a:blip r:embed="rId12"/>
                <a:stretch>
                  <a:fillRect b="-18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E8B3123-ECBD-4868-B12E-E8AE038AA1E6}"/>
                  </a:ext>
                </a:extLst>
              </p:cNvPr>
              <p:cNvSpPr/>
              <p:nvPr/>
            </p:nvSpPr>
            <p:spPr>
              <a:xfrm>
                <a:off x="5657211" y="404664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E8B3123-ECBD-4868-B12E-E8AE038AA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211" y="404664"/>
                <a:ext cx="4817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F7F4E9B-846C-4900-A470-AA35369EF1B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824023" y="517903"/>
            <a:ext cx="0" cy="2206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E4D4EB12-2888-4D04-92AF-3C250975467C}"/>
              </a:ext>
            </a:extLst>
          </p:cNvPr>
          <p:cNvCxnSpPr>
            <a:cxnSpLocks/>
            <a:stCxn id="36" idx="3"/>
            <a:endCxn id="40" idx="3"/>
          </p:cNvCxnSpPr>
          <p:nvPr/>
        </p:nvCxnSpPr>
        <p:spPr>
          <a:xfrm>
            <a:off x="8735764" y="3609865"/>
            <a:ext cx="12700" cy="3044513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C7E3B733-0834-49D5-97ED-FCF7582534D4}"/>
                  </a:ext>
                </a:extLst>
              </p:cNvPr>
              <p:cNvSpPr/>
              <p:nvPr/>
            </p:nvSpPr>
            <p:spPr bwMode="auto">
              <a:xfrm>
                <a:off x="6071478" y="3425199"/>
                <a:ext cx="266428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C7E3B733-0834-49D5-97ED-FCF758253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1478" y="3425199"/>
                <a:ext cx="2664286" cy="369332"/>
              </a:xfrm>
              <a:prstGeom prst="rect">
                <a:avLst/>
              </a:prstGeom>
              <a:blipFill>
                <a:blip r:embed="rId14"/>
                <a:stretch>
                  <a:fillRect r="-228" b="-1451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26DB4B8-253D-4AA5-AA16-4C0A60AA2211}"/>
                  </a:ext>
                </a:extLst>
              </p:cNvPr>
              <p:cNvSpPr/>
              <p:nvPr/>
            </p:nvSpPr>
            <p:spPr>
              <a:xfrm>
                <a:off x="8236809" y="3115443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26DB4B8-253D-4AA5-AA16-4C0A60AA2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09" y="3115443"/>
                <a:ext cx="48705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AE02BED-8B5A-4F66-AAC4-C41FB6A615D6}"/>
                  </a:ext>
                </a:extLst>
              </p:cNvPr>
              <p:cNvSpPr/>
              <p:nvPr/>
            </p:nvSpPr>
            <p:spPr bwMode="auto">
              <a:xfrm>
                <a:off x="6071478" y="3979363"/>
                <a:ext cx="2664286" cy="22634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AE02BED-8B5A-4F66-AAC4-C41FB6A61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1478" y="3979363"/>
                <a:ext cx="2664286" cy="2263440"/>
              </a:xfrm>
              <a:prstGeom prst="rect">
                <a:avLst/>
              </a:prstGeom>
              <a:blipFill>
                <a:blip r:embed="rId16"/>
                <a:stretch>
                  <a:fillRect b="-294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2311AF1-BA58-4528-A83A-964D8C90F1B2}"/>
                  </a:ext>
                </a:extLst>
              </p:cNvPr>
              <p:cNvSpPr/>
              <p:nvPr/>
            </p:nvSpPr>
            <p:spPr bwMode="auto">
              <a:xfrm>
                <a:off x="6071478" y="6495380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……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2311AF1-BA58-4528-A83A-964D8C90F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1478" y="6495380"/>
                <a:ext cx="2664286" cy="3179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8EAB671-4197-4D9A-87D1-18659DEBC2A7}"/>
                  </a:ext>
                </a:extLst>
              </p:cNvPr>
              <p:cNvSpPr/>
              <p:nvPr/>
            </p:nvSpPr>
            <p:spPr>
              <a:xfrm>
                <a:off x="8236809" y="366411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8EAB671-4197-4D9A-87D1-18659DEBC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09" y="3664116"/>
                <a:ext cx="48705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4F1AE1F-6360-4A8E-8EA5-E94B4271800E}"/>
              </a:ext>
            </a:extLst>
          </p:cNvPr>
          <p:cNvCxnSpPr>
            <a:cxnSpLocks/>
            <a:stCxn id="22" idx="2"/>
            <a:endCxn id="45" idx="0"/>
          </p:cNvCxnSpPr>
          <p:nvPr/>
        </p:nvCxnSpPr>
        <p:spPr>
          <a:xfrm>
            <a:off x="4824023" y="1056547"/>
            <a:ext cx="0" cy="2025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935EACC3-34B7-474B-91B9-7668AB308F99}"/>
              </a:ext>
            </a:extLst>
          </p:cNvPr>
          <p:cNvCxnSpPr>
            <a:cxnSpLocks/>
            <a:stCxn id="39" idx="2"/>
            <a:endCxn id="36" idx="1"/>
          </p:cNvCxnSpPr>
          <p:nvPr/>
        </p:nvCxnSpPr>
        <p:spPr>
          <a:xfrm rot="5400000" flipH="1">
            <a:off x="5421081" y="4260263"/>
            <a:ext cx="2632938" cy="1332143"/>
          </a:xfrm>
          <a:prstGeom prst="bentConnector4">
            <a:avLst>
              <a:gd name="adj1" fmla="val -5313"/>
              <a:gd name="adj2" fmla="val 11716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BEFCA53-ABEF-42D2-B15B-00D54E583FF8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7403621" y="3794531"/>
            <a:ext cx="0" cy="1848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EAEA736-080C-4F93-A044-8041DAE82CC5}"/>
                  </a:ext>
                </a:extLst>
              </p:cNvPr>
              <p:cNvSpPr/>
              <p:nvPr/>
            </p:nvSpPr>
            <p:spPr bwMode="auto">
              <a:xfrm>
                <a:off x="3491880" y="1259050"/>
                <a:ext cx="2664286" cy="22733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EAEA736-080C-4F93-A044-8041DAE82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259050"/>
                <a:ext cx="2664286" cy="2273316"/>
              </a:xfrm>
              <a:prstGeom prst="rect">
                <a:avLst/>
              </a:prstGeom>
              <a:blipFill>
                <a:blip r:embed="rId19"/>
                <a:stretch>
                  <a:fillRect b="-80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527FC6D-6D03-498B-BBFC-2AE622791C17}"/>
                  </a:ext>
                </a:extLst>
              </p:cNvPr>
              <p:cNvSpPr/>
              <p:nvPr/>
            </p:nvSpPr>
            <p:spPr>
              <a:xfrm>
                <a:off x="5657211" y="98072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527FC6D-6D03-498B-BBFC-2AE622791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211" y="980728"/>
                <a:ext cx="487056" cy="369332"/>
              </a:xfrm>
              <a:prstGeom prst="rect">
                <a:avLst/>
              </a:prstGeom>
              <a:blipFill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F573767A-91F5-4653-966F-9A0734982BD7}"/>
              </a:ext>
            </a:extLst>
          </p:cNvPr>
          <p:cNvCxnSpPr>
            <a:cxnSpLocks/>
            <a:stCxn id="45" idx="3"/>
            <a:endCxn id="36" idx="0"/>
          </p:cNvCxnSpPr>
          <p:nvPr/>
        </p:nvCxnSpPr>
        <p:spPr>
          <a:xfrm>
            <a:off x="6156166" y="2395708"/>
            <a:ext cx="1247455" cy="102949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箭头: 右 52">
            <a:extLst>
              <a:ext uri="{FF2B5EF4-FFF2-40B4-BE49-F238E27FC236}">
                <a16:creationId xmlns:a16="http://schemas.microsoft.com/office/drawing/2014/main" id="{88613F13-EE1C-4BA6-9E1A-C7598D028D42}"/>
              </a:ext>
            </a:extLst>
          </p:cNvPr>
          <p:cNvSpPr/>
          <p:nvPr/>
        </p:nvSpPr>
        <p:spPr bwMode="auto">
          <a:xfrm>
            <a:off x="3707904" y="4221088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1109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24744"/>
                <a:ext cx="8856979" cy="2747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强度削弱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如果循环中有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的递归赋值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，并且循环中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的赋值运算可以化归为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均为循环不变量，那么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的赋值运算可以进行强调削弱。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进行强度削弱后，循环中可能出现一些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新的无用赋值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(4’)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(8’)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在循环出口之后不再是活跃变量，则可以删除。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循环中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下标变量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的计算很费时，强度削弱对下标变量的计算强度优化非常有效。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24744"/>
                <a:ext cx="8856979" cy="2747932"/>
              </a:xfrm>
              <a:prstGeom prst="rect">
                <a:avLst/>
              </a:prstGeom>
              <a:blipFill>
                <a:blip r:embed="rId3"/>
                <a:stretch>
                  <a:fillRect l="-619" b="-2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3CD2974E-D9CC-4CB3-A2DB-136B0846ACF0}"/>
              </a:ext>
            </a:extLst>
          </p:cNvPr>
          <p:cNvGrpSpPr/>
          <p:nvPr/>
        </p:nvGrpSpPr>
        <p:grpSpPr>
          <a:xfrm>
            <a:off x="1691680" y="4221088"/>
            <a:ext cx="6177936" cy="2263440"/>
            <a:chOff x="395536" y="4381503"/>
            <a:chExt cx="6177936" cy="2263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238B6F2-ECD6-4716-89D0-4754C7147D00}"/>
                    </a:ext>
                  </a:extLst>
                </p:cNvPr>
                <p:cNvSpPr/>
                <p:nvPr/>
              </p:nvSpPr>
              <p:spPr bwMode="auto">
                <a:xfrm>
                  <a:off x="395536" y="4381503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238B6F2-ECD6-4716-89D0-4754C7147D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5536" y="4381503"/>
                  <a:ext cx="2664286" cy="2263440"/>
                </a:xfrm>
                <a:prstGeom prst="rect">
                  <a:avLst/>
                </a:prstGeom>
                <a:blipFill>
                  <a:blip r:embed="rId4"/>
                  <a:stretch>
                    <a:fillRect b="-2674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A49045F-E3AD-462F-8E6E-00138DB6BE6D}"/>
                    </a:ext>
                  </a:extLst>
                </p:cNvPr>
                <p:cNvSpPr/>
                <p:nvPr/>
              </p:nvSpPr>
              <p:spPr bwMode="auto">
                <a:xfrm>
                  <a:off x="3909186" y="4381503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A49045F-E3AD-462F-8E6E-00138DB6BE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09186" y="4381503"/>
                  <a:ext cx="2664286" cy="2263440"/>
                </a:xfrm>
                <a:prstGeom prst="rect">
                  <a:avLst/>
                </a:prstGeom>
                <a:blipFill>
                  <a:blip r:embed="rId5"/>
                  <a:stretch>
                    <a:fillRect b="-2674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63B2E714-6874-44FF-85EC-2752E083E348}"/>
                </a:ext>
              </a:extLst>
            </p:cNvPr>
            <p:cNvSpPr/>
            <p:nvPr/>
          </p:nvSpPr>
          <p:spPr bwMode="auto">
            <a:xfrm>
              <a:off x="3243569" y="5270907"/>
              <a:ext cx="464329" cy="484632"/>
            </a:xfrm>
            <a:prstGeom prst="rightArrow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5217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945AB0-5032-42A4-8C53-07E4997F3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32" y="623867"/>
            <a:ext cx="8372536" cy="56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335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195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205376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6900A8-2B8B-4DBF-B9F2-A53F69225103}"/>
              </a:ext>
            </a:extLst>
          </p:cNvPr>
          <p:cNvGrpSpPr/>
          <p:nvPr/>
        </p:nvGrpSpPr>
        <p:grpSpPr>
          <a:xfrm>
            <a:off x="323528" y="836712"/>
            <a:ext cx="2676986" cy="5903382"/>
            <a:chOff x="4355976" y="869664"/>
            <a:chExt cx="2676986" cy="5903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1A8FB65-5E15-4862-9B7C-1145DA45E28E}"/>
                    </a:ext>
                  </a:extLst>
                </p:cNvPr>
                <p:cNvSpPr/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1A8FB65-5E15-4862-9B7C-1145DA45E2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3F39171-9063-4FEA-ADAC-382E58162A11}"/>
                    </a:ext>
                  </a:extLst>
                </p:cNvPr>
                <p:cNvSpPr/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3F39171-9063-4FEA-ADAC-382E58162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F6184C3-20CF-4424-AD7A-AD5DC8D49A3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688119" y="982903"/>
              <a:ext cx="0" cy="2206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0">
              <a:extLst>
                <a:ext uri="{FF2B5EF4-FFF2-40B4-BE49-F238E27FC236}">
                  <a16:creationId xmlns:a16="http://schemas.microsoft.com/office/drawing/2014/main" id="{88D98E8E-E88B-4F9C-9E4F-E54940E594CF}"/>
                </a:ext>
              </a:extLst>
            </p:cNvPr>
            <p:cNvCxnSpPr>
              <a:cxnSpLocks/>
              <a:stCxn id="12" idx="3"/>
              <a:endCxn id="15" idx="3"/>
            </p:cNvCxnSpPr>
            <p:nvPr/>
          </p:nvCxnSpPr>
          <p:spPr>
            <a:xfrm>
              <a:off x="7020262" y="3388350"/>
              <a:ext cx="12700" cy="3225698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9D0840B-4B37-4720-A679-F253BD9B999A}"/>
                    </a:ext>
                  </a:extLst>
                </p:cNvPr>
                <p:cNvSpPr/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9D0840B-4B37-4720-A679-F253BD9B9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698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0872BC4E-40C6-4836-88B3-16B8C9077BB3}"/>
                    </a:ext>
                  </a:extLst>
                </p:cNvPr>
                <p:cNvSpPr/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0872BC4E-40C6-4836-88B3-16B8C9077B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8E53A802-0052-4CB8-AC5A-A1EC16985302}"/>
                    </a:ext>
                  </a:extLst>
                </p:cNvPr>
                <p:cNvSpPr/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8E53A802-0052-4CB8-AC5A-A1EC169853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1FD66A0-5C24-4F1D-9248-3D8A1E68A249}"/>
                    </a:ext>
                  </a:extLst>
                </p:cNvPr>
                <p:cNvSpPr/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1FD66A0-5C24-4F1D-9248-3D8A1E68A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CB122EF-38A8-4567-90B6-A8E7F9F1452C}"/>
                    </a:ext>
                  </a:extLst>
                </p:cNvPr>
                <p:cNvSpPr/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CB122EF-38A8-4567-90B6-A8E7F9F145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3A0B024-F007-438E-854B-EFD6B0D291EA}"/>
                </a:ext>
              </a:extLst>
            </p:cNvPr>
            <p:cNvCxnSpPr>
              <a:cxnSpLocks/>
              <a:stCxn id="6" idx="2"/>
              <a:endCxn id="20" idx="0"/>
            </p:cNvCxnSpPr>
            <p:nvPr/>
          </p:nvCxnSpPr>
          <p:spPr>
            <a:xfrm>
              <a:off x="5688119" y="1521547"/>
              <a:ext cx="0" cy="2031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50CC45BB-52AD-4EA7-A2E5-A0E5D9E95E96}"/>
                </a:ext>
              </a:extLst>
            </p:cNvPr>
            <p:cNvCxnSpPr>
              <a:cxnSpLocks/>
              <a:stCxn id="14" idx="2"/>
              <a:endCxn id="12" idx="1"/>
            </p:cNvCxnSpPr>
            <p:nvPr/>
          </p:nvCxnSpPr>
          <p:spPr>
            <a:xfrm rot="5400000" flipH="1">
              <a:off x="3681021" y="4063306"/>
              <a:ext cx="2682053" cy="1332143"/>
            </a:xfrm>
            <a:prstGeom prst="bentConnector4">
              <a:avLst>
                <a:gd name="adj1" fmla="val -8523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7E34612D-5475-47B7-992A-B882CCE4FA5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688119" y="3573016"/>
              <a:ext cx="0" cy="2339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435372CE-6BF9-403D-9B7B-318AEBC7F54B}"/>
                    </a:ext>
                  </a:extLst>
                </p:cNvPr>
                <p:cNvSpPr/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435372CE-6BF9-403D-9B7B-318AEBC7F5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6380730-B35E-41D7-9ABB-57FDE508E228}"/>
                </a:ext>
              </a:extLst>
            </p:cNvPr>
            <p:cNvCxnSpPr>
              <a:cxnSpLocks/>
              <a:stCxn id="20" idx="2"/>
              <a:endCxn id="12" idx="0"/>
            </p:cNvCxnSpPr>
            <p:nvPr/>
          </p:nvCxnSpPr>
          <p:spPr>
            <a:xfrm>
              <a:off x="5688119" y="2924944"/>
              <a:ext cx="0" cy="278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8CF3BA1D-47FE-40A3-A5FB-1BFDC3A8EC0F}"/>
                    </a:ext>
                  </a:extLst>
                </p:cNvPr>
                <p:cNvSpPr/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8CF3BA1D-47FE-40A3-A5FB-1BFDC3A8E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6BD6D66A-37C0-48C0-8E0F-D50B80C568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1880" y="1178732"/>
                <a:ext cx="5459908" cy="4050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基本归纳变量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是循环中与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(5)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中被唯一定值，根据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(5)(4)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10∗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是循环不变量，因此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是循环中与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(9)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中被唯一定值，根据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(9)(8)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10∗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是循环不变量，因此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是循环中与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6BD6D66A-37C0-48C0-8E0F-D50B80C5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178732"/>
                <a:ext cx="5459908" cy="4050468"/>
              </a:xfrm>
              <a:prstGeom prst="rect">
                <a:avLst/>
              </a:prstGeom>
              <a:blipFill>
                <a:blip r:embed="rId12"/>
                <a:stretch>
                  <a:fillRect l="-1229" r="-670" b="-1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5267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197</a:t>
            </a:fld>
            <a:endParaRPr 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37C2EC2-5BA1-426B-8BBB-E15EF8FAFAEC}"/>
              </a:ext>
            </a:extLst>
          </p:cNvPr>
          <p:cNvGrpSpPr/>
          <p:nvPr/>
        </p:nvGrpSpPr>
        <p:grpSpPr>
          <a:xfrm>
            <a:off x="323528" y="13612"/>
            <a:ext cx="2733360" cy="6764951"/>
            <a:chOff x="242565" y="264449"/>
            <a:chExt cx="2733360" cy="6764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BE30F0F-B19E-46AC-A132-3CEE3A14B1BA}"/>
                    </a:ext>
                  </a:extLst>
                </p:cNvPr>
                <p:cNvSpPr/>
                <p:nvPr/>
              </p:nvSpPr>
              <p:spPr bwMode="auto">
                <a:xfrm>
                  <a:off x="242565" y="598336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BE30F0F-B19E-46AC-A132-3CEE3A14B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598336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8AB051C-3CD2-4136-85F7-BECC61A49E33}"/>
                    </a:ext>
                  </a:extLst>
                </p:cNvPr>
                <p:cNvSpPr/>
                <p:nvPr/>
              </p:nvSpPr>
              <p:spPr>
                <a:xfrm>
                  <a:off x="2326924" y="264449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8AB051C-3CD2-4136-85F7-BECC61A49E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6924" y="264449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F7911F6-5878-451E-83D4-55215F8A7B42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1574708" y="328696"/>
              <a:ext cx="0" cy="269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EAC47BE5-1429-48FD-9F2C-BBD47052F42B}"/>
                </a:ext>
              </a:extLst>
            </p:cNvPr>
            <p:cNvCxnSpPr>
              <a:cxnSpLocks/>
              <a:stCxn id="28" idx="3"/>
              <a:endCxn id="31" idx="3"/>
            </p:cNvCxnSpPr>
            <p:nvPr/>
          </p:nvCxnSpPr>
          <p:spPr>
            <a:xfrm>
              <a:off x="2906851" y="3825889"/>
              <a:ext cx="12700" cy="3044513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C5A5F5B-8827-49F3-A768-7D2D4362526D}"/>
                    </a:ext>
                  </a:extLst>
                </p:cNvPr>
                <p:cNvSpPr/>
                <p:nvPr/>
              </p:nvSpPr>
              <p:spPr bwMode="auto">
                <a:xfrm>
                  <a:off x="242565" y="3641223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C5A5F5B-8827-49F3-A768-7D2D436252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3641223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698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CE597FB-BC71-442B-BC59-734964105806}"/>
                    </a:ext>
                  </a:extLst>
                </p:cNvPr>
                <p:cNvSpPr/>
                <p:nvPr/>
              </p:nvSpPr>
              <p:spPr>
                <a:xfrm>
                  <a:off x="2488869" y="3331467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CE597FB-BC71-442B-BC59-7349641058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869" y="3331467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FDFA220-611F-43F0-92E1-753E15FCE175}"/>
                    </a:ext>
                  </a:extLst>
                </p:cNvPr>
                <p:cNvSpPr/>
                <p:nvPr/>
              </p:nvSpPr>
              <p:spPr bwMode="auto">
                <a:xfrm>
                  <a:off x="242565" y="4195387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FDFA220-611F-43F0-92E1-753E15FCE1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4195387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AF78EA7-CF74-4337-8C76-A89307F70756}"/>
                    </a:ext>
                  </a:extLst>
                </p:cNvPr>
                <p:cNvSpPr/>
                <p:nvPr/>
              </p:nvSpPr>
              <p:spPr bwMode="auto">
                <a:xfrm>
                  <a:off x="242565" y="6711404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AF78EA7-CF74-4337-8C76-A89307F707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6711404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CAAC7C6-C48B-4B36-967D-610171622EAE}"/>
                    </a:ext>
                  </a:extLst>
                </p:cNvPr>
                <p:cNvSpPr/>
                <p:nvPr/>
              </p:nvSpPr>
              <p:spPr>
                <a:xfrm>
                  <a:off x="2483571" y="3952569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CAAC7C6-C48B-4B36-967D-610171622E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571" y="3952569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BD74A49-9C0C-4629-AC15-E9ED00D0242F}"/>
                </a:ext>
              </a:extLst>
            </p:cNvPr>
            <p:cNvCxnSpPr>
              <a:cxnSpLocks/>
              <a:stCxn id="24" idx="2"/>
              <a:endCxn id="36" idx="0"/>
            </p:cNvCxnSpPr>
            <p:nvPr/>
          </p:nvCxnSpPr>
          <p:spPr>
            <a:xfrm>
              <a:off x="1574708" y="916332"/>
              <a:ext cx="0" cy="2025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40DA7F72-2946-49B3-B746-D364DA7D84F0}"/>
                </a:ext>
              </a:extLst>
            </p:cNvPr>
            <p:cNvCxnSpPr>
              <a:cxnSpLocks/>
              <a:stCxn id="30" idx="2"/>
              <a:endCxn id="28" idx="1"/>
            </p:cNvCxnSpPr>
            <p:nvPr/>
          </p:nvCxnSpPr>
          <p:spPr>
            <a:xfrm rot="5400000" flipH="1">
              <a:off x="-407832" y="4476287"/>
              <a:ext cx="2632938" cy="1332143"/>
            </a:xfrm>
            <a:prstGeom prst="bentConnector4">
              <a:avLst>
                <a:gd name="adj1" fmla="val -8682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1426347-86CA-418C-AEA6-9E33F34843C3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>
              <a:off x="1574708" y="4010555"/>
              <a:ext cx="0" cy="1848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6D6F60-5853-4805-94F4-5755EEEC395A}"/>
                    </a:ext>
                  </a:extLst>
                </p:cNvPr>
                <p:cNvSpPr/>
                <p:nvPr/>
              </p:nvSpPr>
              <p:spPr bwMode="auto">
                <a:xfrm>
                  <a:off x="242565" y="1118835"/>
                  <a:ext cx="2664286" cy="227331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6D6F60-5853-4805-94F4-5755EEEC39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1118835"/>
                  <a:ext cx="2664286" cy="2273316"/>
                </a:xfrm>
                <a:prstGeom prst="rect">
                  <a:avLst/>
                </a:prstGeom>
                <a:blipFill>
                  <a:blip r:embed="rId10"/>
                  <a:stretch>
                    <a:fillRect b="-800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251CF22C-DD8A-4852-9311-7F1B4A75B478}"/>
                    </a:ext>
                  </a:extLst>
                </p:cNvPr>
                <p:cNvSpPr/>
                <p:nvPr/>
              </p:nvSpPr>
              <p:spPr>
                <a:xfrm>
                  <a:off x="2326924" y="840513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251CF22C-DD8A-4852-9311-7F1B4A75B4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6924" y="840513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7A4074BE-59F3-4853-B0EE-13092BF48EC8}"/>
                </a:ext>
              </a:extLst>
            </p:cNvPr>
            <p:cNvCxnSpPr>
              <a:cxnSpLocks/>
              <a:stCxn id="36" idx="2"/>
              <a:endCxn id="28" idx="0"/>
            </p:cNvCxnSpPr>
            <p:nvPr/>
          </p:nvCxnSpPr>
          <p:spPr>
            <a:xfrm>
              <a:off x="1574708" y="3392151"/>
              <a:ext cx="0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8">
                <a:extLst>
                  <a:ext uri="{FF2B5EF4-FFF2-40B4-BE49-F238E27FC236}">
                    <a16:creationId xmlns:a16="http://schemas.microsoft.com/office/drawing/2014/main" id="{82C1FB96-A561-4CAB-8341-DF1F8046F7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1880" y="1268760"/>
                <a:ext cx="5544610" cy="1899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一个基本归纳变量除用于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自身的递归定值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外，往往只在循环中用来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计算其它归纳变量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，以及用来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控制循环的进行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左图为强度削弱后，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只用来控制循环的进行。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8">
                <a:extLst>
                  <a:ext uri="{FF2B5EF4-FFF2-40B4-BE49-F238E27FC236}">
                    <a16:creationId xmlns:a16="http://schemas.microsoft.com/office/drawing/2014/main" id="{82C1FB96-A561-4CAB-8341-DF1F8046F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268760"/>
                <a:ext cx="5544610" cy="1899110"/>
              </a:xfrm>
              <a:prstGeom prst="rect">
                <a:avLst/>
              </a:prstGeom>
              <a:blipFill>
                <a:blip r:embed="rId12"/>
                <a:stretch>
                  <a:fillRect l="-990" b="-41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8DA91D99-B0C8-489E-8C01-FEC5F28C84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1880" y="3167870"/>
                <a:ext cx="5544610" cy="3264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考虑用与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同族的某一归纳变量替换循环中的控制条件。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比如选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=10∗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，所以：</a:t>
                </a:r>
                <a:r>
                  <a:rPr lang="en-US" altLang="zh-CN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&gt;10⇔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&gt;100+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，因此可以替换为：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706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2.1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=100+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706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2.2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𝑔𝑜𝑡𝑜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 (15)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8DA91D99-B0C8-489E-8C01-FEC5F28C8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3167870"/>
                <a:ext cx="5544610" cy="3264996"/>
              </a:xfrm>
              <a:prstGeom prst="rect">
                <a:avLst/>
              </a:prstGeom>
              <a:blipFill>
                <a:blip r:embed="rId13"/>
                <a:stretch>
                  <a:fillRect l="-990" b="-22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35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198</a:t>
            </a:fld>
            <a:endParaRPr 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37C2EC2-5BA1-426B-8BBB-E15EF8FAFAEC}"/>
              </a:ext>
            </a:extLst>
          </p:cNvPr>
          <p:cNvGrpSpPr/>
          <p:nvPr/>
        </p:nvGrpSpPr>
        <p:grpSpPr>
          <a:xfrm>
            <a:off x="323528" y="13612"/>
            <a:ext cx="2733360" cy="6764951"/>
            <a:chOff x="242565" y="264449"/>
            <a:chExt cx="2733360" cy="6764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BE30F0F-B19E-46AC-A132-3CEE3A14B1BA}"/>
                    </a:ext>
                  </a:extLst>
                </p:cNvPr>
                <p:cNvSpPr/>
                <p:nvPr/>
              </p:nvSpPr>
              <p:spPr bwMode="auto">
                <a:xfrm>
                  <a:off x="242565" y="598336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BE30F0F-B19E-46AC-A132-3CEE3A14B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598336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8AB051C-3CD2-4136-85F7-BECC61A49E33}"/>
                    </a:ext>
                  </a:extLst>
                </p:cNvPr>
                <p:cNvSpPr/>
                <p:nvPr/>
              </p:nvSpPr>
              <p:spPr>
                <a:xfrm>
                  <a:off x="2326924" y="264449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8AB051C-3CD2-4136-85F7-BECC61A49E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6924" y="264449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F7911F6-5878-451E-83D4-55215F8A7B42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1574708" y="328696"/>
              <a:ext cx="0" cy="269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EAC47BE5-1429-48FD-9F2C-BBD47052F42B}"/>
                </a:ext>
              </a:extLst>
            </p:cNvPr>
            <p:cNvCxnSpPr>
              <a:cxnSpLocks/>
              <a:stCxn id="28" idx="3"/>
              <a:endCxn id="31" idx="3"/>
            </p:cNvCxnSpPr>
            <p:nvPr/>
          </p:nvCxnSpPr>
          <p:spPr>
            <a:xfrm>
              <a:off x="2906851" y="3825889"/>
              <a:ext cx="12700" cy="3044513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C5A5F5B-8827-49F3-A768-7D2D4362526D}"/>
                    </a:ext>
                  </a:extLst>
                </p:cNvPr>
                <p:cNvSpPr/>
                <p:nvPr/>
              </p:nvSpPr>
              <p:spPr bwMode="auto">
                <a:xfrm>
                  <a:off x="242565" y="3641223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C5A5F5B-8827-49F3-A768-7D2D436252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3641223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698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CE597FB-BC71-442B-BC59-734964105806}"/>
                    </a:ext>
                  </a:extLst>
                </p:cNvPr>
                <p:cNvSpPr/>
                <p:nvPr/>
              </p:nvSpPr>
              <p:spPr>
                <a:xfrm>
                  <a:off x="2488869" y="3331467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CE597FB-BC71-442B-BC59-7349641058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869" y="3331467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FDFA220-611F-43F0-92E1-753E15FCE175}"/>
                    </a:ext>
                  </a:extLst>
                </p:cNvPr>
                <p:cNvSpPr/>
                <p:nvPr/>
              </p:nvSpPr>
              <p:spPr bwMode="auto">
                <a:xfrm>
                  <a:off x="242565" y="4195387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FDFA220-611F-43F0-92E1-753E15FCE1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4195387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AF78EA7-CF74-4337-8C76-A89307F70756}"/>
                    </a:ext>
                  </a:extLst>
                </p:cNvPr>
                <p:cNvSpPr/>
                <p:nvPr/>
              </p:nvSpPr>
              <p:spPr bwMode="auto">
                <a:xfrm>
                  <a:off x="242565" y="6711404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AF78EA7-CF74-4337-8C76-A89307F707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6711404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CAAC7C6-C48B-4B36-967D-610171622EAE}"/>
                    </a:ext>
                  </a:extLst>
                </p:cNvPr>
                <p:cNvSpPr/>
                <p:nvPr/>
              </p:nvSpPr>
              <p:spPr>
                <a:xfrm>
                  <a:off x="2483571" y="3952569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CAAC7C6-C48B-4B36-967D-610171622E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571" y="3952569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BD74A49-9C0C-4629-AC15-E9ED00D0242F}"/>
                </a:ext>
              </a:extLst>
            </p:cNvPr>
            <p:cNvCxnSpPr>
              <a:cxnSpLocks/>
              <a:stCxn id="24" idx="2"/>
              <a:endCxn id="36" idx="0"/>
            </p:cNvCxnSpPr>
            <p:nvPr/>
          </p:nvCxnSpPr>
          <p:spPr>
            <a:xfrm>
              <a:off x="1574708" y="916332"/>
              <a:ext cx="0" cy="2025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40DA7F72-2946-49B3-B746-D364DA7D84F0}"/>
                </a:ext>
              </a:extLst>
            </p:cNvPr>
            <p:cNvCxnSpPr>
              <a:cxnSpLocks/>
              <a:stCxn id="30" idx="2"/>
              <a:endCxn id="28" idx="1"/>
            </p:cNvCxnSpPr>
            <p:nvPr/>
          </p:nvCxnSpPr>
          <p:spPr>
            <a:xfrm rot="5400000" flipH="1">
              <a:off x="-407832" y="4476287"/>
              <a:ext cx="2632938" cy="1332143"/>
            </a:xfrm>
            <a:prstGeom prst="bentConnector4">
              <a:avLst>
                <a:gd name="adj1" fmla="val -8682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1426347-86CA-418C-AEA6-9E33F34843C3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>
              <a:off x="1574708" y="4010555"/>
              <a:ext cx="0" cy="1848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6D6F60-5853-4805-94F4-5755EEEC395A}"/>
                    </a:ext>
                  </a:extLst>
                </p:cNvPr>
                <p:cNvSpPr/>
                <p:nvPr/>
              </p:nvSpPr>
              <p:spPr bwMode="auto">
                <a:xfrm>
                  <a:off x="242565" y="1118835"/>
                  <a:ext cx="2664286" cy="227331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6D6F60-5853-4805-94F4-5755EEEC39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1118835"/>
                  <a:ext cx="2664286" cy="2273316"/>
                </a:xfrm>
                <a:prstGeom prst="rect">
                  <a:avLst/>
                </a:prstGeom>
                <a:blipFill>
                  <a:blip r:embed="rId10"/>
                  <a:stretch>
                    <a:fillRect b="-800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251CF22C-DD8A-4852-9311-7F1B4A75B478}"/>
                    </a:ext>
                  </a:extLst>
                </p:cNvPr>
                <p:cNvSpPr/>
                <p:nvPr/>
              </p:nvSpPr>
              <p:spPr>
                <a:xfrm>
                  <a:off x="2326924" y="840513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251CF22C-DD8A-4852-9311-7F1B4A75B4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6924" y="840513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7A4074BE-59F3-4853-B0EE-13092BF48EC8}"/>
                </a:ext>
              </a:extLst>
            </p:cNvPr>
            <p:cNvCxnSpPr>
              <a:cxnSpLocks/>
              <a:stCxn id="36" idx="2"/>
              <a:endCxn id="28" idx="0"/>
            </p:cNvCxnSpPr>
            <p:nvPr/>
          </p:nvCxnSpPr>
          <p:spPr>
            <a:xfrm>
              <a:off x="1574708" y="3392151"/>
              <a:ext cx="0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7B0103A-7BA7-41ED-8BE3-F09E87EB931C}"/>
                  </a:ext>
                </a:extLst>
              </p:cNvPr>
              <p:cNvSpPr/>
              <p:nvPr/>
            </p:nvSpPr>
            <p:spPr bwMode="auto">
              <a:xfrm>
                <a:off x="3710621" y="1183795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7B0103A-7BA7-41ED-8BE3-F09E87EB9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0621" y="1183795"/>
                <a:ext cx="2664286" cy="317996"/>
              </a:xfrm>
              <a:prstGeom prst="rect">
                <a:avLst/>
              </a:prstGeom>
              <a:blipFill>
                <a:blip r:embed="rId12"/>
                <a:stretch>
                  <a:fillRect b="-18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3C224C6-82AC-473A-8C42-8FF666AA5E82}"/>
                  </a:ext>
                </a:extLst>
              </p:cNvPr>
              <p:cNvSpPr/>
              <p:nvPr/>
            </p:nvSpPr>
            <p:spPr>
              <a:xfrm>
                <a:off x="5794980" y="849908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3C224C6-82AC-473A-8C42-8FF666AA5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980" y="849908"/>
                <a:ext cx="4817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AF3B23D-D72D-494E-A109-2F68FA2B8D9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042764" y="914155"/>
            <a:ext cx="0" cy="2696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034F9893-B9DE-42BB-9B09-D031AA26E47D}"/>
              </a:ext>
            </a:extLst>
          </p:cNvPr>
          <p:cNvCxnSpPr>
            <a:cxnSpLocks/>
            <a:stCxn id="45" idx="1"/>
            <a:endCxn id="48" idx="2"/>
          </p:cNvCxnSpPr>
          <p:nvPr/>
        </p:nvCxnSpPr>
        <p:spPr>
          <a:xfrm rot="10800000" flipH="1" flipV="1">
            <a:off x="3710620" y="4771388"/>
            <a:ext cx="4161853" cy="529820"/>
          </a:xfrm>
          <a:prstGeom prst="bentConnector4">
            <a:avLst>
              <a:gd name="adj1" fmla="val -5493"/>
              <a:gd name="adj2" fmla="val 14314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FF84824-FE7A-4071-A2F0-022345602E08}"/>
                  </a:ext>
                </a:extLst>
              </p:cNvPr>
              <p:cNvSpPr/>
              <p:nvPr/>
            </p:nvSpPr>
            <p:spPr bwMode="auto">
              <a:xfrm>
                <a:off x="3710621" y="4586722"/>
                <a:ext cx="266428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2.2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FF84824-FE7A-4071-A2F0-022345602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0621" y="4586722"/>
                <a:ext cx="2664286" cy="369332"/>
              </a:xfrm>
              <a:prstGeom prst="rect">
                <a:avLst/>
              </a:prstGeom>
              <a:blipFill>
                <a:blip r:embed="rId14"/>
                <a:stretch>
                  <a:fillRect r="-8200" b="-1269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CB8DBB7-F347-4F6E-B8F7-F3867D91D25C}"/>
                  </a:ext>
                </a:extLst>
              </p:cNvPr>
              <p:cNvSpPr/>
              <p:nvPr/>
            </p:nvSpPr>
            <p:spPr>
              <a:xfrm>
                <a:off x="5956925" y="421179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CB8DBB7-F347-4F6E-B8F7-F3867D91D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925" y="4211796"/>
                <a:ext cx="48705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11A4624-AAA8-4EA5-9FE3-E3A6866D58C6}"/>
                  </a:ext>
                </a:extLst>
              </p:cNvPr>
              <p:cNvSpPr/>
              <p:nvPr/>
            </p:nvSpPr>
            <p:spPr bwMode="auto">
              <a:xfrm>
                <a:off x="6732240" y="1729452"/>
                <a:ext cx="2280467" cy="22634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11A4624-AAA8-4EA5-9FE3-E3A6866D5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2240" y="1729452"/>
                <a:ext cx="2280467" cy="2263440"/>
              </a:xfrm>
              <a:prstGeom prst="rect">
                <a:avLst/>
              </a:prstGeom>
              <a:blipFill>
                <a:blip r:embed="rId16"/>
                <a:stretch>
                  <a:fillRect b="-294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47C8429-DCA5-46CD-82B0-F075BEC9A8D7}"/>
                  </a:ext>
                </a:extLst>
              </p:cNvPr>
              <p:cNvSpPr/>
              <p:nvPr/>
            </p:nvSpPr>
            <p:spPr bwMode="auto">
              <a:xfrm>
                <a:off x="6732240" y="4983212"/>
                <a:ext cx="2280467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……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47C8429-DCA5-46CD-82B0-F075BEC9A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2240" y="4983212"/>
                <a:ext cx="2280467" cy="3179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9971901-3AEB-4330-A9FE-82DD3F0A2BB8}"/>
                  </a:ext>
                </a:extLst>
              </p:cNvPr>
              <p:cNvSpPr/>
              <p:nvPr/>
            </p:nvSpPr>
            <p:spPr>
              <a:xfrm>
                <a:off x="8525651" y="137462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9971901-3AEB-4330-A9FE-82DD3F0A2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651" y="1374620"/>
                <a:ext cx="48705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BC4E264-35D9-486F-BA11-D889968A593D}"/>
              </a:ext>
            </a:extLst>
          </p:cNvPr>
          <p:cNvCxnSpPr>
            <a:cxnSpLocks/>
            <a:stCxn id="23" idx="2"/>
            <a:endCxn id="53" idx="0"/>
          </p:cNvCxnSpPr>
          <p:nvPr/>
        </p:nvCxnSpPr>
        <p:spPr>
          <a:xfrm>
            <a:off x="5042764" y="1501791"/>
            <a:ext cx="0" cy="202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45BD49F8-A76C-478E-B0B5-FCF5EA9A48F9}"/>
              </a:ext>
            </a:extLst>
          </p:cNvPr>
          <p:cNvCxnSpPr>
            <a:cxnSpLocks/>
            <a:stCxn id="47" idx="1"/>
            <a:endCxn id="45" idx="2"/>
          </p:cNvCxnSpPr>
          <p:nvPr/>
        </p:nvCxnSpPr>
        <p:spPr>
          <a:xfrm rot="10800000" flipV="1">
            <a:off x="5042764" y="2861172"/>
            <a:ext cx="1689476" cy="2094882"/>
          </a:xfrm>
          <a:prstGeom prst="bentConnector4">
            <a:avLst>
              <a:gd name="adj1" fmla="val 6940"/>
              <a:gd name="adj2" fmla="val 11091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2760BE2-0A58-4658-9BBD-28E2377962C0}"/>
                  </a:ext>
                </a:extLst>
              </p:cNvPr>
              <p:cNvSpPr/>
              <p:nvPr/>
            </p:nvSpPr>
            <p:spPr bwMode="auto">
              <a:xfrm>
                <a:off x="3710621" y="1704293"/>
                <a:ext cx="2664286" cy="253727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2.1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=100+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2760BE2-0A58-4658-9BBD-28E237796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0621" y="1704293"/>
                <a:ext cx="2664286" cy="2537273"/>
              </a:xfrm>
              <a:prstGeom prst="rect">
                <a:avLst/>
              </a:prstGeom>
              <a:blipFill>
                <a:blip r:embed="rId19"/>
                <a:stretch>
                  <a:fillRect b="-95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B716588-5BC5-44D4-8521-D495AE472D35}"/>
                  </a:ext>
                </a:extLst>
              </p:cNvPr>
              <p:cNvSpPr/>
              <p:nvPr/>
            </p:nvSpPr>
            <p:spPr>
              <a:xfrm>
                <a:off x="5794980" y="142597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B716588-5BC5-44D4-8521-D495AE472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980" y="1425972"/>
                <a:ext cx="48705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1381142-1434-40EE-9DE8-34ACEEE4F6DF}"/>
              </a:ext>
            </a:extLst>
          </p:cNvPr>
          <p:cNvCxnSpPr>
            <a:cxnSpLocks/>
            <a:stCxn id="53" idx="2"/>
            <a:endCxn id="45" idx="0"/>
          </p:cNvCxnSpPr>
          <p:nvPr/>
        </p:nvCxnSpPr>
        <p:spPr>
          <a:xfrm>
            <a:off x="5042764" y="4241566"/>
            <a:ext cx="0" cy="345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8DB17909-8BAD-45EF-A5B4-E5F468FE678C}"/>
              </a:ext>
            </a:extLst>
          </p:cNvPr>
          <p:cNvCxnSpPr>
            <a:cxnSpLocks/>
            <a:stCxn id="45" idx="3"/>
            <a:endCxn id="47" idx="0"/>
          </p:cNvCxnSpPr>
          <p:nvPr/>
        </p:nvCxnSpPr>
        <p:spPr>
          <a:xfrm flipV="1">
            <a:off x="6374907" y="1729452"/>
            <a:ext cx="1497567" cy="3041936"/>
          </a:xfrm>
          <a:prstGeom prst="bentConnector4">
            <a:avLst>
              <a:gd name="adj1" fmla="val 7373"/>
              <a:gd name="adj2" fmla="val 10751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62C44E5D-C2FC-4761-B9AA-00E0F9C4BEA0}"/>
              </a:ext>
            </a:extLst>
          </p:cNvPr>
          <p:cNvSpPr/>
          <p:nvPr/>
        </p:nvSpPr>
        <p:spPr bwMode="auto">
          <a:xfrm>
            <a:off x="3182056" y="3022980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0299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2FB26C-6833-49A5-BBB8-325DA27D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6" y="1115877"/>
            <a:ext cx="8320148" cy="49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38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95CDE4C1-5E0A-47B2-907C-DF8E26E72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24744"/>
            <a:ext cx="8856984" cy="190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优化：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指对程序进行等价变换，使得从变换后的程序出发，能生成更有效的目标代码。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前端优化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：在目标代码生成以前，对语法分析后的目标代码进行优化。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后端优化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：在生成目标代码时进行优化，依赖于具体的计算机指令系统。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7A6BBA-9BB6-4AE1-A95D-743E7C2091D9}"/>
              </a:ext>
            </a:extLst>
          </p:cNvPr>
          <p:cNvSpPr/>
          <p:nvPr/>
        </p:nvSpPr>
        <p:spPr bwMode="auto">
          <a:xfrm>
            <a:off x="3563888" y="3351669"/>
            <a:ext cx="1440160" cy="648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代码优化器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4A9A209-0E93-4981-8BD6-7477A94CAAE6}"/>
              </a:ext>
            </a:extLst>
          </p:cNvPr>
          <p:cNvSpPr/>
          <p:nvPr/>
        </p:nvSpPr>
        <p:spPr bwMode="auto">
          <a:xfrm>
            <a:off x="971600" y="3436101"/>
            <a:ext cx="1440160" cy="47920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编译前端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87B662-51F1-4980-B3FA-091C09D8C99C}"/>
              </a:ext>
            </a:extLst>
          </p:cNvPr>
          <p:cNvSpPr/>
          <p:nvPr/>
        </p:nvSpPr>
        <p:spPr bwMode="auto">
          <a:xfrm>
            <a:off x="6156176" y="3436101"/>
            <a:ext cx="1440160" cy="47920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代码产生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9881A2-5CD7-4F54-9AA5-91772F0EB4B8}"/>
              </a:ext>
            </a:extLst>
          </p:cNvPr>
          <p:cNvSpPr/>
          <p:nvPr/>
        </p:nvSpPr>
        <p:spPr bwMode="auto">
          <a:xfrm>
            <a:off x="1547664" y="4942176"/>
            <a:ext cx="1440160" cy="479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控制流分析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3D0EE9-46FB-4E70-A279-8A9DB749739E}"/>
              </a:ext>
            </a:extLst>
          </p:cNvPr>
          <p:cNvSpPr/>
          <p:nvPr/>
        </p:nvSpPr>
        <p:spPr bwMode="auto">
          <a:xfrm>
            <a:off x="3599892" y="4942176"/>
            <a:ext cx="1440160" cy="479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数据流分析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2EBE695-6A69-4ABA-8423-90437E5028A9}"/>
              </a:ext>
            </a:extLst>
          </p:cNvPr>
          <p:cNvSpPr/>
          <p:nvPr/>
        </p:nvSpPr>
        <p:spPr bwMode="auto">
          <a:xfrm>
            <a:off x="5652120" y="4942176"/>
            <a:ext cx="1440160" cy="479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代码变换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F328EA5-A772-414A-99FA-2C68026FD7F2}"/>
              </a:ext>
            </a:extLst>
          </p:cNvPr>
          <p:cNvCxnSpPr>
            <a:stCxn id="16" idx="3"/>
            <a:endCxn id="2" idx="1"/>
          </p:cNvCxnSpPr>
          <p:nvPr/>
        </p:nvCxnSpPr>
        <p:spPr>
          <a:xfrm>
            <a:off x="2411760" y="3675705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92EEAFC-D89E-4189-BBC4-ADB2EB585002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5004048" y="3675705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C1E3EB7-B9A1-4CFF-BEE8-9D9FA3710401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987824" y="5181780"/>
            <a:ext cx="6120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6889AD7-3BF4-493C-94F5-9387E7E66D2D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040052" y="5181780"/>
            <a:ext cx="6120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2BDF42B-FA0C-4AC6-93E0-D2AAD24B3C63}"/>
              </a:ext>
            </a:extLst>
          </p:cNvPr>
          <p:cNvCxnSpPr/>
          <p:nvPr/>
        </p:nvCxnSpPr>
        <p:spPr>
          <a:xfrm flipH="1">
            <a:off x="1547664" y="3351669"/>
            <a:ext cx="2016224" cy="158819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FDE2490-0DFA-4852-A4ED-2998A1937D7D}"/>
              </a:ext>
            </a:extLst>
          </p:cNvPr>
          <p:cNvCxnSpPr>
            <a:cxnSpLocks/>
          </p:cNvCxnSpPr>
          <p:nvPr/>
        </p:nvCxnSpPr>
        <p:spPr>
          <a:xfrm flipH="1">
            <a:off x="2987824" y="3994927"/>
            <a:ext cx="576064" cy="94493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231C2B2-3A21-407F-9F5E-07A789E8C4DC}"/>
              </a:ext>
            </a:extLst>
          </p:cNvPr>
          <p:cNvCxnSpPr>
            <a:cxnSpLocks/>
          </p:cNvCxnSpPr>
          <p:nvPr/>
        </p:nvCxnSpPr>
        <p:spPr>
          <a:xfrm>
            <a:off x="5004048" y="3994927"/>
            <a:ext cx="648072" cy="94493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FC9A69D-0678-43B0-9488-8F6E2E5849AD}"/>
              </a:ext>
            </a:extLst>
          </p:cNvPr>
          <p:cNvCxnSpPr>
            <a:cxnSpLocks/>
          </p:cNvCxnSpPr>
          <p:nvPr/>
        </p:nvCxnSpPr>
        <p:spPr>
          <a:xfrm>
            <a:off x="5004048" y="3351669"/>
            <a:ext cx="2080461" cy="158819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支配结点集构造算法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支配结点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2F2BFA-5D21-4BA5-BC42-5D29FC41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82" y="1726394"/>
            <a:ext cx="6529435" cy="340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784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200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287003-9278-418B-B7A6-A4511A197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4" y="1940708"/>
            <a:ext cx="8324911" cy="29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125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501900"/>
            <a:ext cx="9144000" cy="19351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0" y="2501900"/>
            <a:ext cx="9108504" cy="1935163"/>
          </a:xfrm>
        </p:spPr>
        <p:txBody>
          <a:bodyPr anchor="ctr" anchorCtr="1"/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Vladimir Script" panose="03050402040407070305" pitchFamily="66" charset="0"/>
                <a:ea typeface="微软雅黑" panose="020B0503020204020204" pitchFamily="34" charset="-122"/>
                <a:cs typeface="Hei" charset="-122"/>
              </a:rPr>
              <a:t>The End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     </a:t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           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谢谢</a:t>
            </a: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" charset="-122"/>
            </a:endParaRP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2497578" y="4842481"/>
            <a:ext cx="1885950" cy="1159669"/>
          </a:xfrm>
        </p:spPr>
        <p:txBody>
          <a:bodyPr>
            <a:normAutofit lnSpcReduction="10000"/>
          </a:bodyPr>
          <a:lstStyle/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授课教师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手机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邮箱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6194" y="1815207"/>
            <a:ext cx="698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spc="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第八章 中间代码优化</a:t>
            </a:r>
            <a:endParaRPr lang="en-US" sz="2400" spc="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2725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412883" y="4797152"/>
            <a:ext cx="3615501" cy="118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：郑艳伟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18614002860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（微信同号）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zhengyw@sdu.edu.cn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5A7FF-0B1E-4B4C-9019-594EEA95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2" y="297292"/>
            <a:ext cx="2832628" cy="8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支配结点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/>
              <p:nvPr/>
            </p:nvSpPr>
            <p:spPr bwMode="auto">
              <a:xfrm>
                <a:off x="3610539" y="511027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10539" y="511027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22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3C4BDC8-A934-45D5-9B3C-4ADFBE9CCC4E}"/>
                  </a:ext>
                </a:extLst>
              </p:cNvPr>
              <p:cNvSpPr/>
              <p:nvPr/>
            </p:nvSpPr>
            <p:spPr>
              <a:xfrm>
                <a:off x="3234090" y="773520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3C4BDC8-A934-45D5-9B3C-4ADFBE9CC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90" y="773520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/>
              <p:nvPr/>
            </p:nvSpPr>
            <p:spPr bwMode="auto">
              <a:xfrm>
                <a:off x="3689755" y="1743363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1743363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9F8C328-2839-4AB5-8242-902EB66510D8}"/>
                  </a:ext>
                </a:extLst>
              </p:cNvPr>
              <p:cNvSpPr/>
              <p:nvPr/>
            </p:nvSpPr>
            <p:spPr>
              <a:xfrm>
                <a:off x="3272884" y="162068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9F8C328-2839-4AB5-8242-902EB6651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84" y="1620688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/>
              <p:nvPr/>
            </p:nvSpPr>
            <p:spPr bwMode="auto">
              <a:xfrm>
                <a:off x="3689755" y="2527138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2527138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47827C1-28A3-456B-B36F-36E1A92BEC92}"/>
                  </a:ext>
                </a:extLst>
              </p:cNvPr>
              <p:cNvSpPr/>
              <p:nvPr/>
            </p:nvSpPr>
            <p:spPr>
              <a:xfrm>
                <a:off x="3304938" y="236723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47827C1-28A3-456B-B36F-36E1A92BE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38" y="2367230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/>
              <p:nvPr/>
            </p:nvSpPr>
            <p:spPr bwMode="auto">
              <a:xfrm>
                <a:off x="3689755" y="3743683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3743683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E7CC8DE-EB70-46C3-9C95-7FEA46FC023B}"/>
                  </a:ext>
                </a:extLst>
              </p:cNvPr>
              <p:cNvSpPr/>
              <p:nvPr/>
            </p:nvSpPr>
            <p:spPr>
              <a:xfrm>
                <a:off x="3294361" y="3533757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E7CC8DE-EB70-46C3-9C95-7FEA46FC0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361" y="3533757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/>
              <p:nvPr/>
            </p:nvSpPr>
            <p:spPr bwMode="auto">
              <a:xfrm>
                <a:off x="3689755" y="4524594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4524594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2F1E632-3C82-4845-B89B-EA766F37980D}"/>
                  </a:ext>
                </a:extLst>
              </p:cNvPr>
              <p:cNvSpPr/>
              <p:nvPr/>
            </p:nvSpPr>
            <p:spPr>
              <a:xfrm>
                <a:off x="3272884" y="454911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2F1E632-3C82-4845-B89B-EA766F379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84" y="4549118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/>
              <p:nvPr/>
            </p:nvSpPr>
            <p:spPr bwMode="auto">
              <a:xfrm>
                <a:off x="1091760" y="1896689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1760" y="1896689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C96EAF3-7173-4A15-9276-BA821BE000C5}"/>
                  </a:ext>
                </a:extLst>
              </p:cNvPr>
              <p:cNvSpPr/>
              <p:nvPr/>
            </p:nvSpPr>
            <p:spPr>
              <a:xfrm>
                <a:off x="999514" y="151826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C96EAF3-7173-4A15-9276-BA821BE00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14" y="1518260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/>
              <p:nvPr/>
            </p:nvSpPr>
            <p:spPr bwMode="auto">
              <a:xfrm>
                <a:off x="215446" y="2578413"/>
                <a:ext cx="2830292" cy="42633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,$12,$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,$13,−,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𝑒𝑚𝑝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,$18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,$17,$18,$19)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,1,$20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,−,$21)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=,$22,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𝑡𝑒𝑚𝑝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446" y="2578413"/>
                <a:ext cx="2830292" cy="4263350"/>
              </a:xfrm>
              <a:prstGeom prst="rect">
                <a:avLst/>
              </a:prstGeom>
              <a:blipFill>
                <a:blip r:embed="rId15"/>
                <a:stretch>
                  <a:fillRect b="-85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EFFAA92-85A9-4B97-BE56-E7851BD2CFE8}"/>
                  </a:ext>
                </a:extLst>
              </p:cNvPr>
              <p:cNvSpPr/>
              <p:nvPr/>
            </p:nvSpPr>
            <p:spPr>
              <a:xfrm>
                <a:off x="107504" y="220908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EFFAA92-85A9-4B97-BE56-E7851BD2C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209081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/>
              <p:nvPr/>
            </p:nvSpPr>
            <p:spPr bwMode="auto">
              <a:xfrm>
                <a:off x="215446" y="876459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446" y="876459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/>
              <p:nvPr/>
            </p:nvSpPr>
            <p:spPr bwMode="auto">
              <a:xfrm>
                <a:off x="6447526" y="3638387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7526" y="3638387"/>
                <a:ext cx="2393544" cy="684290"/>
              </a:xfrm>
              <a:prstGeom prst="rect">
                <a:avLst/>
              </a:prstGeom>
              <a:blipFill>
                <a:blip r:embed="rId18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F2C06DD-7568-4A72-A315-B8C258B1A9EB}"/>
                  </a:ext>
                </a:extLst>
              </p:cNvPr>
              <p:cNvSpPr/>
              <p:nvPr/>
            </p:nvSpPr>
            <p:spPr>
              <a:xfrm>
                <a:off x="6373889" y="3248587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F2C06DD-7568-4A72-A315-B8C258B1A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89" y="3248587"/>
                <a:ext cx="49186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/>
              <p:nvPr/>
            </p:nvSpPr>
            <p:spPr bwMode="auto">
              <a:xfrm>
                <a:off x="6447525" y="1288969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7525" y="1288969"/>
                <a:ext cx="2618902" cy="473699"/>
              </a:xfrm>
              <a:prstGeom prst="rect">
                <a:avLst/>
              </a:prstGeom>
              <a:blipFill>
                <a:blip r:embed="rId20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86409F7-8D26-49AF-BF35-752D38FAAEEF}"/>
                  </a:ext>
                </a:extLst>
              </p:cNvPr>
              <p:cNvSpPr/>
              <p:nvPr/>
            </p:nvSpPr>
            <p:spPr>
              <a:xfrm>
                <a:off x="6373889" y="881310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86409F7-8D26-49AF-BF35-752D38FAA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89" y="881310"/>
                <a:ext cx="58913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63A55B-5308-48A4-894D-215C198B2D1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4886527" y="1433287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FDB9772-5379-4EBC-B9BA-B20257BF6DA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4886527" y="2217062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0DE6DEF-843C-4C8B-83A0-CD9A076DF01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4886527" y="3430745"/>
            <a:ext cx="0" cy="312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C30F8DD-A3F4-40CA-976D-610C1B901C88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4886527" y="4217382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4F83DB2-8DA6-4991-98E4-BD96A717D1FC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6083299" y="3980532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5A993DC-9CFC-49D6-B80F-191D1E001E9D}"/>
              </a:ext>
            </a:extLst>
          </p:cNvPr>
          <p:cNvCxnSpPr>
            <a:cxnSpLocks/>
          </p:cNvCxnSpPr>
          <p:nvPr/>
        </p:nvCxnSpPr>
        <p:spPr>
          <a:xfrm flipH="1" flipV="1">
            <a:off x="3045731" y="5933242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D000AD4-7FB6-4F19-87CB-4F7912C3DB07}"/>
              </a:ext>
            </a:extLst>
          </p:cNvPr>
          <p:cNvCxnSpPr>
            <a:cxnSpLocks/>
            <a:stCxn id="43" idx="0"/>
            <a:endCxn id="19" idx="3"/>
          </p:cNvCxnSpPr>
          <p:nvPr/>
        </p:nvCxnSpPr>
        <p:spPr>
          <a:xfrm rot="16200000" flipV="1">
            <a:off x="6034712" y="2028800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6E74A0A-96AE-4329-8188-6F07E520B937}"/>
              </a:ext>
            </a:extLst>
          </p:cNvPr>
          <p:cNvCxnSpPr>
            <a:cxnSpLocks/>
          </p:cNvCxnSpPr>
          <p:nvPr/>
        </p:nvCxnSpPr>
        <p:spPr>
          <a:xfrm flipV="1">
            <a:off x="710650" y="1560749"/>
            <a:ext cx="0" cy="1017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F4DEAE45-F052-44F7-9009-562302C5C181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>
            <a:off x="3045733" y="1218604"/>
            <a:ext cx="644022" cy="2761929"/>
          </a:xfrm>
          <a:prstGeom prst="bentConnector3">
            <a:avLst>
              <a:gd name="adj1" fmla="val 482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D33FCB52-A62A-4405-8738-C956612E202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3041313" y="2133539"/>
            <a:ext cx="648443" cy="3549640"/>
          </a:xfrm>
          <a:prstGeom prst="bentConnector3">
            <a:avLst>
              <a:gd name="adj1" fmla="val 70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5B78F15-1C82-44B3-BB70-CE2A6119F6C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066536" y="1560749"/>
            <a:ext cx="0" cy="3359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57C07B3-EA5C-403C-9AA3-9DC81F48CEB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6087213" y="1525819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3207723-AFDB-4362-937C-CD960D647006}"/>
                  </a:ext>
                </a:extLst>
              </p:cNvPr>
              <p:cNvSpPr/>
              <p:nvPr/>
            </p:nvSpPr>
            <p:spPr>
              <a:xfrm>
                <a:off x="107504" y="507126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3207723-AFDB-4362-937C-CD960D647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07126"/>
                <a:ext cx="496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8">
            <a:extLst>
              <a:ext uri="{FF2B5EF4-FFF2-40B4-BE49-F238E27FC236}">
                <a16:creationId xmlns:a16="http://schemas.microsoft.com/office/drawing/2014/main" id="{293D8FD5-B6A8-485B-92A5-F92EDB62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787" y="396098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求支配结点集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8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支配结点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/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/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/>
              <p:nvPr/>
            </p:nvSpPr>
            <p:spPr bwMode="auto">
              <a:xfrm>
                <a:off x="1115616" y="2642778"/>
                <a:ext cx="450197" cy="3852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2642778"/>
                <a:ext cx="450197" cy="385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/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/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/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/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/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/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/>
              <p:nvPr/>
            </p:nvSpPr>
            <p:spPr bwMode="auto">
              <a:xfrm>
                <a:off x="1769103" y="1484784"/>
                <a:ext cx="450196" cy="3651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9103" y="1484784"/>
                <a:ext cx="450196" cy="365126"/>
              </a:xfrm>
              <a:prstGeom prst="rect">
                <a:avLst/>
              </a:prstGeom>
              <a:blipFill>
                <a:blip r:embed="rId12"/>
                <a:stretch>
                  <a:fillRect r="-5263"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63A55B-5308-48A4-894D-215C198B2D1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340715" y="1548925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FDB9772-5379-4EBC-B9BA-B20257BF6DA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1340715" y="2332701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0DE6DEF-843C-4C8B-83A0-CD9A076DF01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1340715" y="3028070"/>
            <a:ext cx="0" cy="2588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C30F8DD-A3F4-40CA-976D-610C1B901C88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1340715" y="3760663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4F83DB2-8DA6-4991-98E4-BD96A717D1FC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565813" y="3523813"/>
            <a:ext cx="19787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5A993DC-9CFC-49D6-B80F-191D1E001E9D}"/>
              </a:ext>
            </a:extLst>
          </p:cNvPr>
          <p:cNvCxnSpPr>
            <a:cxnSpLocks/>
          </p:cNvCxnSpPr>
          <p:nvPr/>
        </p:nvCxnSpPr>
        <p:spPr>
          <a:xfrm flipH="1">
            <a:off x="615071" y="4333454"/>
            <a:ext cx="500546" cy="83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D000AD4-7FB6-4F19-87CB-4F7912C3DB07}"/>
              </a:ext>
            </a:extLst>
          </p:cNvPr>
          <p:cNvCxnSpPr>
            <a:cxnSpLocks/>
            <a:stCxn id="43" idx="0"/>
            <a:endCxn id="19" idx="3"/>
          </p:cNvCxnSpPr>
          <p:nvPr/>
        </p:nvCxnSpPr>
        <p:spPr>
          <a:xfrm rot="16200000" flipV="1">
            <a:off x="1154600" y="2507065"/>
            <a:ext cx="1245398" cy="4229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6E74A0A-96AE-4329-8188-6F07E520B937}"/>
              </a:ext>
            </a:extLst>
          </p:cNvPr>
          <p:cNvCxnSpPr>
            <a:cxnSpLocks/>
          </p:cNvCxnSpPr>
          <p:nvPr/>
        </p:nvCxnSpPr>
        <p:spPr>
          <a:xfrm flipV="1">
            <a:off x="251520" y="1676388"/>
            <a:ext cx="0" cy="23002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F4DEAE45-F052-44F7-9009-562302C5C181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>
            <a:off x="839948" y="1498004"/>
            <a:ext cx="275668" cy="2025810"/>
          </a:xfrm>
          <a:prstGeom prst="bentConnector3">
            <a:avLst>
              <a:gd name="adj1" fmla="val 597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D33FCB52-A62A-4405-8738-C956612E202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823150" y="2307644"/>
            <a:ext cx="292466" cy="1877330"/>
          </a:xfrm>
          <a:prstGeom prst="bentConnector3">
            <a:avLst>
              <a:gd name="adj1" fmla="val 591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5B78F15-1C82-44B3-BB70-CE2A6119F6C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573339" y="1676388"/>
            <a:ext cx="0" cy="4528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57C07B3-EA5C-403C-9AA3-9DC81F48CEB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565813" y="1667347"/>
            <a:ext cx="203290" cy="28957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8">
            <a:extLst>
              <a:ext uri="{FF2B5EF4-FFF2-40B4-BE49-F238E27FC236}">
                <a16:creationId xmlns:a16="http://schemas.microsoft.com/office/drawing/2014/main" id="{293D8FD5-B6A8-485B-92A5-F92EDB62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3629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求支配结点集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E6D114B-DDD0-46A8-9890-AB99F95CC16C}"/>
                  </a:ext>
                </a:extLst>
              </p:cNvPr>
              <p:cNvSpPr/>
              <p:nvPr/>
            </p:nvSpPr>
            <p:spPr bwMode="auto">
              <a:xfrm>
                <a:off x="2339752" y="1785937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E6D114B-DDD0-46A8-9890-AB99F95CC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1785937"/>
                <a:ext cx="6682256" cy="365125"/>
              </a:xfrm>
              <a:prstGeom prst="rect">
                <a:avLst/>
              </a:prstGeom>
              <a:blipFill>
                <a:blip r:embed="rId13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05FE76F-60D6-4697-A7CE-E97E1AE0F4C3}"/>
                  </a:ext>
                </a:extLst>
              </p:cNvPr>
              <p:cNvSpPr/>
              <p:nvPr/>
            </p:nvSpPr>
            <p:spPr bwMode="auto">
              <a:xfrm>
                <a:off x="2339752" y="2151062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05FE76F-60D6-4697-A7CE-E97E1AE0F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2151062"/>
                <a:ext cx="6682256" cy="365125"/>
              </a:xfrm>
              <a:prstGeom prst="rect">
                <a:avLst/>
              </a:prstGeom>
              <a:blipFill>
                <a:blip r:embed="rId14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61AF073-277B-42E5-A68F-EDA155B8859B}"/>
                  </a:ext>
                </a:extLst>
              </p:cNvPr>
              <p:cNvSpPr/>
              <p:nvPr/>
            </p:nvSpPr>
            <p:spPr bwMode="auto">
              <a:xfrm>
                <a:off x="2339752" y="2516187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61AF073-277B-42E5-A68F-EDA155B88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2516187"/>
                <a:ext cx="6682256" cy="365125"/>
              </a:xfrm>
              <a:prstGeom prst="rect">
                <a:avLst/>
              </a:prstGeom>
              <a:blipFill>
                <a:blip r:embed="rId15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021D82FA-2AAC-4D80-A9A2-F27512CD3531}"/>
                  </a:ext>
                </a:extLst>
              </p:cNvPr>
              <p:cNvSpPr/>
              <p:nvPr/>
            </p:nvSpPr>
            <p:spPr bwMode="auto">
              <a:xfrm>
                <a:off x="2339752" y="2881312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021D82FA-2AAC-4D80-A9A2-F27512CD3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2881312"/>
                <a:ext cx="6682256" cy="365125"/>
              </a:xfrm>
              <a:prstGeom prst="rect">
                <a:avLst/>
              </a:prstGeom>
              <a:blipFill>
                <a:blip r:embed="rId16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EC60F2E-FEA7-4923-97C6-BA77536422F4}"/>
                  </a:ext>
                </a:extLst>
              </p:cNvPr>
              <p:cNvSpPr/>
              <p:nvPr/>
            </p:nvSpPr>
            <p:spPr bwMode="auto">
              <a:xfrm>
                <a:off x="2339752" y="3246437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EC60F2E-FEA7-4923-97C6-BA7753642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3246437"/>
                <a:ext cx="6682256" cy="365125"/>
              </a:xfrm>
              <a:prstGeom prst="rect">
                <a:avLst/>
              </a:prstGeom>
              <a:blipFill>
                <a:blip r:embed="rId17"/>
                <a:stretch>
                  <a:fillRect b="-1639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2910A809-7C51-4613-9E09-907B2DE67A22}"/>
                  </a:ext>
                </a:extLst>
              </p:cNvPr>
              <p:cNvSpPr/>
              <p:nvPr/>
            </p:nvSpPr>
            <p:spPr bwMode="auto">
              <a:xfrm>
                <a:off x="2339752" y="3611562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2910A809-7C51-4613-9E09-907B2DE67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3611562"/>
                <a:ext cx="6682256" cy="365125"/>
              </a:xfrm>
              <a:prstGeom prst="rect">
                <a:avLst/>
              </a:prstGeom>
              <a:blipFill>
                <a:blip r:embed="rId18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4E25F261-F099-4030-A6E5-CC095FBB4489}"/>
                  </a:ext>
                </a:extLst>
              </p:cNvPr>
              <p:cNvSpPr/>
              <p:nvPr/>
            </p:nvSpPr>
            <p:spPr bwMode="auto">
              <a:xfrm>
                <a:off x="2339752" y="3976687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4E25F261-F099-4030-A6E5-CC095FBB4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3976687"/>
                <a:ext cx="6682256" cy="365125"/>
              </a:xfrm>
              <a:prstGeom prst="rect">
                <a:avLst/>
              </a:prstGeom>
              <a:blipFill>
                <a:blip r:embed="rId19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F4229595-CEBC-42A8-875E-938F2F8BE4F3}"/>
                  </a:ext>
                </a:extLst>
              </p:cNvPr>
              <p:cNvSpPr/>
              <p:nvPr/>
            </p:nvSpPr>
            <p:spPr bwMode="auto">
              <a:xfrm>
                <a:off x="2339752" y="4341812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F4229595-CEBC-42A8-875E-938F2F8BE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4341812"/>
                <a:ext cx="6682256" cy="365125"/>
              </a:xfrm>
              <a:prstGeom prst="rect">
                <a:avLst/>
              </a:prstGeom>
              <a:blipFill>
                <a:blip r:embed="rId20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0C6AB0AE-39F1-4A79-8E08-C01FE49AC7B9}"/>
                  </a:ext>
                </a:extLst>
              </p:cNvPr>
              <p:cNvSpPr/>
              <p:nvPr/>
            </p:nvSpPr>
            <p:spPr bwMode="auto">
              <a:xfrm>
                <a:off x="2339752" y="4706937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0C6AB0AE-39F1-4A79-8E08-C01FE49A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4706937"/>
                <a:ext cx="6682256" cy="365125"/>
              </a:xfrm>
              <a:prstGeom prst="rect">
                <a:avLst/>
              </a:prstGeom>
              <a:blipFill>
                <a:blip r:embed="rId21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94FC24D4-1B72-427E-884E-87DE2FF84B3F}"/>
                  </a:ext>
                </a:extLst>
              </p:cNvPr>
              <p:cNvSpPr/>
              <p:nvPr/>
            </p:nvSpPr>
            <p:spPr bwMode="auto">
              <a:xfrm>
                <a:off x="2339752" y="5072062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94FC24D4-1B72-427E-884E-87DE2FF84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5072062"/>
                <a:ext cx="6682256" cy="365125"/>
              </a:xfrm>
              <a:prstGeom prst="rect">
                <a:avLst/>
              </a:prstGeom>
              <a:blipFill>
                <a:blip r:embed="rId22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100F228-FEDC-460B-A631-2B23DCA482F3}"/>
                  </a:ext>
                </a:extLst>
              </p:cNvPr>
              <p:cNvSpPr/>
              <p:nvPr/>
            </p:nvSpPr>
            <p:spPr bwMode="auto">
              <a:xfrm>
                <a:off x="2339752" y="2151062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100F228-FEDC-460B-A631-2B23DCA48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2151062"/>
                <a:ext cx="6682256" cy="36512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6AFBC890-888E-4094-B880-6A34DAD5109C}"/>
                  </a:ext>
                </a:extLst>
              </p:cNvPr>
              <p:cNvSpPr/>
              <p:nvPr/>
            </p:nvSpPr>
            <p:spPr bwMode="auto">
              <a:xfrm>
                <a:off x="2339752" y="2516187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6AFBC890-888E-4094-B880-6A34DAD51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2516187"/>
                <a:ext cx="6682256" cy="3651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20AB348C-A9B4-47C6-866E-3C820A70C5DF}"/>
                  </a:ext>
                </a:extLst>
              </p:cNvPr>
              <p:cNvSpPr/>
              <p:nvPr/>
            </p:nvSpPr>
            <p:spPr bwMode="auto">
              <a:xfrm>
                <a:off x="2339752" y="2881312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20AB348C-A9B4-47C6-866E-3C820A70C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2881312"/>
                <a:ext cx="6682256" cy="3651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7D514A7D-D1D0-40D6-BB2D-B38871A91CAB}"/>
                  </a:ext>
                </a:extLst>
              </p:cNvPr>
              <p:cNvSpPr/>
              <p:nvPr/>
            </p:nvSpPr>
            <p:spPr bwMode="auto">
              <a:xfrm>
                <a:off x="2339752" y="3246437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7D514A7D-D1D0-40D6-BB2D-B38871A91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3246437"/>
                <a:ext cx="6682256" cy="365125"/>
              </a:xfrm>
              <a:prstGeom prst="rect">
                <a:avLst/>
              </a:prstGeom>
              <a:blipFill>
                <a:blip r:embed="rId26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963B31B7-3B07-419F-9226-4304DF1CAAAD}"/>
                  </a:ext>
                </a:extLst>
              </p:cNvPr>
              <p:cNvSpPr/>
              <p:nvPr/>
            </p:nvSpPr>
            <p:spPr bwMode="auto">
              <a:xfrm>
                <a:off x="2339752" y="3611562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963B31B7-3B07-419F-9226-4304DF1CA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3611562"/>
                <a:ext cx="6682256" cy="365125"/>
              </a:xfrm>
              <a:prstGeom prst="rect">
                <a:avLst/>
              </a:prstGeom>
              <a:blipFill>
                <a:blip r:embed="rId27"/>
                <a:stretch>
                  <a:fillRect b="-16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06D958A6-48A2-41FC-8A6E-FE4F94EE1E25}"/>
                  </a:ext>
                </a:extLst>
              </p:cNvPr>
              <p:cNvSpPr/>
              <p:nvPr/>
            </p:nvSpPr>
            <p:spPr bwMode="auto">
              <a:xfrm>
                <a:off x="2339752" y="3976687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06D958A6-48A2-41FC-8A6E-FE4F94EE1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3976687"/>
                <a:ext cx="6682256" cy="365125"/>
              </a:xfrm>
              <a:prstGeom prst="rect">
                <a:avLst/>
              </a:prstGeom>
              <a:blipFill>
                <a:blip r:embed="rId28"/>
                <a:stretch>
                  <a:fillRect b="-16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D7CF4564-131A-477A-9B48-01E013FD97A7}"/>
                  </a:ext>
                </a:extLst>
              </p:cNvPr>
              <p:cNvSpPr/>
              <p:nvPr/>
            </p:nvSpPr>
            <p:spPr bwMode="auto">
              <a:xfrm>
                <a:off x="2339752" y="4341812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D7CF4564-131A-477A-9B48-01E013FD9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4341812"/>
                <a:ext cx="6682256" cy="365125"/>
              </a:xfrm>
              <a:prstGeom prst="rect">
                <a:avLst/>
              </a:prstGeom>
              <a:blipFill>
                <a:blip r:embed="rId29"/>
                <a:stretch>
                  <a:fillRect b="-16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40B07220-C0A6-49B8-A2FA-C1A824471E36}"/>
                  </a:ext>
                </a:extLst>
              </p:cNvPr>
              <p:cNvSpPr/>
              <p:nvPr/>
            </p:nvSpPr>
            <p:spPr bwMode="auto">
              <a:xfrm>
                <a:off x="2339752" y="4706937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40B07220-C0A6-49B8-A2FA-C1A824471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4706937"/>
                <a:ext cx="6682256" cy="36512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BDCA0EE-D68D-4C87-903E-8377C4CBA4E6}"/>
                  </a:ext>
                </a:extLst>
              </p:cNvPr>
              <p:cNvSpPr/>
              <p:nvPr/>
            </p:nvSpPr>
            <p:spPr bwMode="auto">
              <a:xfrm>
                <a:off x="2339752" y="5072062"/>
                <a:ext cx="6682256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BDCA0EE-D68D-4C87-903E-8377C4CBA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5072062"/>
                <a:ext cx="6682256" cy="36512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93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6" grpId="0" animBg="1"/>
      <p:bldP spid="108" grpId="0" animBg="1"/>
      <p:bldP spid="109" grpId="0" animBg="1"/>
      <p:bldP spid="111" grpId="0" animBg="1"/>
      <p:bldP spid="112" grpId="0" animBg="1"/>
      <p:bldP spid="1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70213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回边识别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回边识别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F6690DC-A3C5-4142-9675-84C575933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42296"/>
            <a:ext cx="8741150" cy="14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循环具有如下基本性质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循环必须有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唯一的入口点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，称为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入口结点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至少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有一条路径回到入口结点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，称为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554CF-02F0-43DF-8B5D-54E0A7226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2588333"/>
                <a:ext cx="8741150" cy="998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𝑑𝑜𝑚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是流图中的一条有向边，则称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是流图中的一条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回边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554CF-02F0-43DF-8B5D-54E0A7226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2588333"/>
                <a:ext cx="8741150" cy="998158"/>
              </a:xfrm>
              <a:prstGeom prst="rect">
                <a:avLst/>
              </a:prstGeom>
              <a:blipFill>
                <a:blip r:embed="rId3"/>
                <a:stretch>
                  <a:fillRect l="-628" b="-104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56F50F3-76B4-4C32-AB9F-2625A9401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501008"/>
            <a:ext cx="5014949" cy="23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回边识别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/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/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/>
              <p:nvPr/>
            </p:nvSpPr>
            <p:spPr bwMode="auto">
              <a:xfrm>
                <a:off x="1115616" y="2642778"/>
                <a:ext cx="450197" cy="3852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2642778"/>
                <a:ext cx="450197" cy="385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/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/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/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/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/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/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/>
              <p:nvPr/>
            </p:nvSpPr>
            <p:spPr bwMode="auto">
              <a:xfrm>
                <a:off x="1769103" y="1484784"/>
                <a:ext cx="450196" cy="3651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9103" y="1484784"/>
                <a:ext cx="450196" cy="365126"/>
              </a:xfrm>
              <a:prstGeom prst="rect">
                <a:avLst/>
              </a:prstGeom>
              <a:blipFill>
                <a:blip r:embed="rId12"/>
                <a:stretch>
                  <a:fillRect r="-5263"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63A55B-5308-48A4-894D-215C198B2D1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340715" y="1548925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FDB9772-5379-4EBC-B9BA-B20257BF6DA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1340715" y="2332701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0DE6DEF-843C-4C8B-83A0-CD9A076DF01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1340715" y="3028070"/>
            <a:ext cx="0" cy="2588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C30F8DD-A3F4-40CA-976D-610C1B901C88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1340715" y="3760663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4F83DB2-8DA6-4991-98E4-BD96A717D1FC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565813" y="3523813"/>
            <a:ext cx="19787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5A993DC-9CFC-49D6-B80F-191D1E001E9D}"/>
              </a:ext>
            </a:extLst>
          </p:cNvPr>
          <p:cNvCxnSpPr>
            <a:cxnSpLocks/>
          </p:cNvCxnSpPr>
          <p:nvPr/>
        </p:nvCxnSpPr>
        <p:spPr>
          <a:xfrm flipH="1">
            <a:off x="615071" y="4333454"/>
            <a:ext cx="500546" cy="83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D000AD4-7FB6-4F19-87CB-4F7912C3DB07}"/>
              </a:ext>
            </a:extLst>
          </p:cNvPr>
          <p:cNvCxnSpPr>
            <a:cxnSpLocks/>
            <a:stCxn id="43" idx="0"/>
            <a:endCxn id="19" idx="3"/>
          </p:cNvCxnSpPr>
          <p:nvPr/>
        </p:nvCxnSpPr>
        <p:spPr>
          <a:xfrm rot="16200000" flipV="1">
            <a:off x="1154600" y="2507065"/>
            <a:ext cx="1245398" cy="4229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6E74A0A-96AE-4329-8188-6F07E520B937}"/>
              </a:ext>
            </a:extLst>
          </p:cNvPr>
          <p:cNvCxnSpPr>
            <a:cxnSpLocks/>
          </p:cNvCxnSpPr>
          <p:nvPr/>
        </p:nvCxnSpPr>
        <p:spPr>
          <a:xfrm flipV="1">
            <a:off x="251520" y="1676388"/>
            <a:ext cx="0" cy="23002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F4DEAE45-F052-44F7-9009-562302C5C181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>
            <a:off x="839948" y="1498004"/>
            <a:ext cx="275668" cy="2025810"/>
          </a:xfrm>
          <a:prstGeom prst="bentConnector3">
            <a:avLst>
              <a:gd name="adj1" fmla="val 597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D33FCB52-A62A-4405-8738-C956612E202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823150" y="2307644"/>
            <a:ext cx="292466" cy="1877330"/>
          </a:xfrm>
          <a:prstGeom prst="bentConnector3">
            <a:avLst>
              <a:gd name="adj1" fmla="val 591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5B78F15-1C82-44B3-BB70-CE2A6119F6C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573339" y="1676388"/>
            <a:ext cx="0" cy="4528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57C07B3-EA5C-403C-9AA3-9DC81F48CEB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565813" y="1667347"/>
            <a:ext cx="203290" cy="28957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8">
            <a:extLst>
              <a:ext uri="{FF2B5EF4-FFF2-40B4-BE49-F238E27FC236}">
                <a16:creationId xmlns:a16="http://schemas.microsoft.com/office/drawing/2014/main" id="{293D8FD5-B6A8-485B-92A5-F92EDB62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3629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求回边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8">
                <a:extLst>
                  <a:ext uri="{FF2B5EF4-FFF2-40B4-BE49-F238E27FC236}">
                    <a16:creationId xmlns:a16="http://schemas.microsoft.com/office/drawing/2014/main" id="{3BDBA9C1-4C5B-466A-AF50-9A2E5AB17F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1238" y="701909"/>
                <a:ext cx="3596986" cy="833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</a:p>
            </p:txBody>
          </p:sp>
        </mc:Choice>
        <mc:Fallback xmlns="">
          <p:sp>
            <p:nvSpPr>
              <p:cNvPr id="46" name="TextBox 8">
                <a:extLst>
                  <a:ext uri="{FF2B5EF4-FFF2-40B4-BE49-F238E27FC236}">
                    <a16:creationId xmlns:a16="http://schemas.microsoft.com/office/drawing/2014/main" id="{3BDBA9C1-4C5B-466A-AF50-9A2E5AB1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1238" y="701909"/>
                <a:ext cx="3596986" cy="833690"/>
              </a:xfrm>
              <a:prstGeom prst="rect">
                <a:avLst/>
              </a:prstGeom>
              <a:blipFill>
                <a:blip r:embed="rId13"/>
                <a:stretch>
                  <a:fillRect l="-1186" b="-87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8">
                <a:extLst>
                  <a:ext uri="{FF2B5EF4-FFF2-40B4-BE49-F238E27FC236}">
                    <a16:creationId xmlns:a16="http://schemas.microsoft.com/office/drawing/2014/main" id="{456C7639-59CB-449E-A82C-F16330691D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1238" y="1535599"/>
                <a:ext cx="3596986" cy="1203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</a:p>
            </p:txBody>
          </p:sp>
        </mc:Choice>
        <mc:Fallback xmlns="">
          <p:sp>
            <p:nvSpPr>
              <p:cNvPr id="59" name="TextBox 8">
                <a:extLst>
                  <a:ext uri="{FF2B5EF4-FFF2-40B4-BE49-F238E27FC236}">
                    <a16:creationId xmlns:a16="http://schemas.microsoft.com/office/drawing/2014/main" id="{456C7639-59CB-449E-A82C-F16330691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1238" y="1535599"/>
                <a:ext cx="3596986" cy="1203022"/>
              </a:xfrm>
              <a:prstGeom prst="rect">
                <a:avLst/>
              </a:prstGeom>
              <a:blipFill>
                <a:blip r:embed="rId14"/>
                <a:stretch>
                  <a:fillRect l="-1186" b="-6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BA89A130-B227-411C-AD9F-08EABD2334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1238" y="2738621"/>
                <a:ext cx="3596986" cy="1572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</a:p>
            </p:txBody>
          </p:sp>
        </mc:Choice>
        <mc:Fallback xmlns=""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BA89A130-B227-411C-AD9F-08EABD23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1238" y="2738621"/>
                <a:ext cx="3596986" cy="1572354"/>
              </a:xfrm>
              <a:prstGeom prst="rect">
                <a:avLst/>
              </a:prstGeom>
              <a:blipFill>
                <a:blip r:embed="rId15"/>
                <a:stretch>
                  <a:fillRect l="-1186" b="-42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A3A5F1F8-0952-4D3B-93F3-790BCDD455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1238" y="4310975"/>
                <a:ext cx="3596986" cy="19875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</a:p>
            </p:txBody>
          </p:sp>
        </mc:Choice>
        <mc:Fallback xmlns="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A3A5F1F8-0952-4D3B-93F3-790BCDD45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1238" y="4310975"/>
                <a:ext cx="3596986" cy="1987532"/>
              </a:xfrm>
              <a:prstGeom prst="rect">
                <a:avLst/>
              </a:prstGeom>
              <a:blipFill>
                <a:blip r:embed="rId16"/>
                <a:stretch>
                  <a:fillRect l="-1186" b="-9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回边识别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/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/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/>
              <p:nvPr/>
            </p:nvSpPr>
            <p:spPr bwMode="auto">
              <a:xfrm>
                <a:off x="1115616" y="2642778"/>
                <a:ext cx="450197" cy="3852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2642778"/>
                <a:ext cx="450197" cy="385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/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/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/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/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/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/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/>
              <p:nvPr/>
            </p:nvSpPr>
            <p:spPr bwMode="auto">
              <a:xfrm>
                <a:off x="1769103" y="1484784"/>
                <a:ext cx="450196" cy="3651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9103" y="1484784"/>
                <a:ext cx="450196" cy="365126"/>
              </a:xfrm>
              <a:prstGeom prst="rect">
                <a:avLst/>
              </a:prstGeom>
              <a:blipFill>
                <a:blip r:embed="rId12"/>
                <a:stretch>
                  <a:fillRect r="-5263"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63A55B-5308-48A4-894D-215C198B2D1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340715" y="1548925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FDB9772-5379-4EBC-B9BA-B20257BF6DA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1340715" y="2332701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0DE6DEF-843C-4C8B-83A0-CD9A076DF01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1340715" y="3028070"/>
            <a:ext cx="0" cy="2588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C30F8DD-A3F4-40CA-976D-610C1B901C88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1340715" y="3760663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4F83DB2-8DA6-4991-98E4-BD96A717D1FC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565813" y="3523813"/>
            <a:ext cx="19787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5A993DC-9CFC-49D6-B80F-191D1E001E9D}"/>
              </a:ext>
            </a:extLst>
          </p:cNvPr>
          <p:cNvCxnSpPr>
            <a:cxnSpLocks/>
          </p:cNvCxnSpPr>
          <p:nvPr/>
        </p:nvCxnSpPr>
        <p:spPr>
          <a:xfrm flipH="1">
            <a:off x="615071" y="4333454"/>
            <a:ext cx="500546" cy="83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D000AD4-7FB6-4F19-87CB-4F7912C3DB07}"/>
              </a:ext>
            </a:extLst>
          </p:cNvPr>
          <p:cNvCxnSpPr>
            <a:cxnSpLocks/>
            <a:stCxn id="43" idx="0"/>
            <a:endCxn id="19" idx="3"/>
          </p:cNvCxnSpPr>
          <p:nvPr/>
        </p:nvCxnSpPr>
        <p:spPr>
          <a:xfrm rot="16200000" flipV="1">
            <a:off x="1154600" y="2507065"/>
            <a:ext cx="1245398" cy="4229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6E74A0A-96AE-4329-8188-6F07E520B937}"/>
              </a:ext>
            </a:extLst>
          </p:cNvPr>
          <p:cNvCxnSpPr>
            <a:cxnSpLocks/>
          </p:cNvCxnSpPr>
          <p:nvPr/>
        </p:nvCxnSpPr>
        <p:spPr>
          <a:xfrm flipV="1">
            <a:off x="251520" y="1676388"/>
            <a:ext cx="0" cy="23002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F4DEAE45-F052-44F7-9009-562302C5C181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>
            <a:off x="839948" y="1498004"/>
            <a:ext cx="275668" cy="2025810"/>
          </a:xfrm>
          <a:prstGeom prst="bentConnector3">
            <a:avLst>
              <a:gd name="adj1" fmla="val 597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D33FCB52-A62A-4405-8738-C956612E202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823150" y="2307644"/>
            <a:ext cx="292466" cy="1877330"/>
          </a:xfrm>
          <a:prstGeom prst="bentConnector3">
            <a:avLst>
              <a:gd name="adj1" fmla="val 591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5B78F15-1C82-44B3-BB70-CE2A6119F6C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573339" y="1676388"/>
            <a:ext cx="0" cy="4528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57C07B3-EA5C-403C-9AA3-9DC81F48CEB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565813" y="1667347"/>
            <a:ext cx="203290" cy="28957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8">
            <a:extLst>
              <a:ext uri="{FF2B5EF4-FFF2-40B4-BE49-F238E27FC236}">
                <a16:creationId xmlns:a16="http://schemas.microsoft.com/office/drawing/2014/main" id="{293D8FD5-B6A8-485B-92A5-F92EDB62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3629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求回边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A3A5F1F8-0952-4D3B-93F3-790BCDD455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620688"/>
                <a:ext cx="4104456" cy="231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</a:p>
            </p:txBody>
          </p:sp>
        </mc:Choice>
        <mc:Fallback xmlns="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A3A5F1F8-0952-4D3B-93F3-790BCDD45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620688"/>
                <a:ext cx="4104456" cy="2311017"/>
              </a:xfrm>
              <a:prstGeom prst="rect">
                <a:avLst/>
              </a:prstGeom>
              <a:blipFill>
                <a:blip r:embed="rId13"/>
                <a:stretch>
                  <a:fillRect l="-890" b="-26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E0539036-283E-4116-9C01-5E0FB31355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2931705"/>
                <a:ext cx="4104456" cy="231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</a:p>
            </p:txBody>
          </p:sp>
        </mc:Choice>
        <mc:Fallback xmlns=""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E0539036-283E-4116-9C01-5E0FB3135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2931705"/>
                <a:ext cx="4104456" cy="2311017"/>
              </a:xfrm>
              <a:prstGeom prst="rect">
                <a:avLst/>
              </a:prstGeom>
              <a:blipFill>
                <a:blip r:embed="rId14"/>
                <a:stretch>
                  <a:fillRect l="-890" b="-26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回边识别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/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/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/>
              <p:nvPr/>
            </p:nvSpPr>
            <p:spPr bwMode="auto">
              <a:xfrm>
                <a:off x="1115616" y="2642778"/>
                <a:ext cx="450197" cy="3852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2642778"/>
                <a:ext cx="450197" cy="385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/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/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/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/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/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/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/>
              <p:nvPr/>
            </p:nvSpPr>
            <p:spPr bwMode="auto">
              <a:xfrm>
                <a:off x="1769103" y="1484784"/>
                <a:ext cx="450196" cy="3651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9103" y="1484784"/>
                <a:ext cx="450196" cy="365126"/>
              </a:xfrm>
              <a:prstGeom prst="rect">
                <a:avLst/>
              </a:prstGeom>
              <a:blipFill>
                <a:blip r:embed="rId12"/>
                <a:stretch>
                  <a:fillRect r="-5263"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63A55B-5308-48A4-894D-215C198B2D1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340715" y="1548925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FDB9772-5379-4EBC-B9BA-B20257BF6DA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1340715" y="2332701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0DE6DEF-843C-4C8B-83A0-CD9A076DF01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1340715" y="3028070"/>
            <a:ext cx="0" cy="2588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C30F8DD-A3F4-40CA-976D-610C1B901C88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1340715" y="3760663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4F83DB2-8DA6-4991-98E4-BD96A717D1FC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565813" y="3523813"/>
            <a:ext cx="19787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5A993DC-9CFC-49D6-B80F-191D1E001E9D}"/>
              </a:ext>
            </a:extLst>
          </p:cNvPr>
          <p:cNvCxnSpPr>
            <a:cxnSpLocks/>
          </p:cNvCxnSpPr>
          <p:nvPr/>
        </p:nvCxnSpPr>
        <p:spPr>
          <a:xfrm flipH="1">
            <a:off x="615071" y="4333454"/>
            <a:ext cx="500546" cy="83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D000AD4-7FB6-4F19-87CB-4F7912C3DB07}"/>
              </a:ext>
            </a:extLst>
          </p:cNvPr>
          <p:cNvCxnSpPr>
            <a:cxnSpLocks/>
            <a:stCxn id="43" idx="0"/>
            <a:endCxn id="19" idx="3"/>
          </p:cNvCxnSpPr>
          <p:nvPr/>
        </p:nvCxnSpPr>
        <p:spPr>
          <a:xfrm rot="16200000" flipV="1">
            <a:off x="1154600" y="2507065"/>
            <a:ext cx="1245398" cy="4229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6E74A0A-96AE-4329-8188-6F07E520B937}"/>
              </a:ext>
            </a:extLst>
          </p:cNvPr>
          <p:cNvCxnSpPr>
            <a:cxnSpLocks/>
          </p:cNvCxnSpPr>
          <p:nvPr/>
        </p:nvCxnSpPr>
        <p:spPr>
          <a:xfrm flipV="1">
            <a:off x="251520" y="1676388"/>
            <a:ext cx="0" cy="23002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F4DEAE45-F052-44F7-9009-562302C5C181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>
            <a:off x="839948" y="1498004"/>
            <a:ext cx="275668" cy="2025810"/>
          </a:xfrm>
          <a:prstGeom prst="bentConnector3">
            <a:avLst>
              <a:gd name="adj1" fmla="val 597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D33FCB52-A62A-4405-8738-C956612E202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823150" y="2307644"/>
            <a:ext cx="292466" cy="1877330"/>
          </a:xfrm>
          <a:prstGeom prst="bentConnector3">
            <a:avLst>
              <a:gd name="adj1" fmla="val 591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5B78F15-1C82-44B3-BB70-CE2A6119F6C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573339" y="1676388"/>
            <a:ext cx="0" cy="4528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57C07B3-EA5C-403C-9AA3-9DC81F48CEB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565813" y="1667347"/>
            <a:ext cx="203290" cy="28957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8">
            <a:extLst>
              <a:ext uri="{FF2B5EF4-FFF2-40B4-BE49-F238E27FC236}">
                <a16:creationId xmlns:a16="http://schemas.microsoft.com/office/drawing/2014/main" id="{293D8FD5-B6A8-485B-92A5-F92EDB62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3629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求回边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A3A5F1F8-0952-4D3B-93F3-790BCDD455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614955"/>
                <a:ext cx="4104456" cy="2680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</a:p>
            </p:txBody>
          </p:sp>
        </mc:Choice>
        <mc:Fallback xmlns="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A3A5F1F8-0952-4D3B-93F3-790BCDD45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614955"/>
                <a:ext cx="4104456" cy="2680349"/>
              </a:xfrm>
              <a:prstGeom prst="rect">
                <a:avLst/>
              </a:prstGeom>
              <a:blipFill>
                <a:blip r:embed="rId13"/>
                <a:stretch>
                  <a:fillRect l="-890" b="-20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E0539036-283E-4116-9C01-5E0FB31355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3295304"/>
                <a:ext cx="4104456" cy="2680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，是回边</a:t>
                </a:r>
                <a:endParaRPr lang="en-US" altLang="zh-CN" sz="1600" b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</a:p>
            </p:txBody>
          </p:sp>
        </mc:Choice>
        <mc:Fallback xmlns=""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E0539036-283E-4116-9C01-5E0FB3135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3295304"/>
                <a:ext cx="4104456" cy="2680349"/>
              </a:xfrm>
              <a:prstGeom prst="rect">
                <a:avLst/>
              </a:prstGeom>
              <a:blipFill>
                <a:blip r:embed="rId14"/>
                <a:stretch>
                  <a:fillRect l="-890" b="-22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67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回边识别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/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/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/>
              <p:nvPr/>
            </p:nvSpPr>
            <p:spPr bwMode="auto">
              <a:xfrm>
                <a:off x="1115616" y="2642778"/>
                <a:ext cx="450197" cy="3852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2642778"/>
                <a:ext cx="450197" cy="385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/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/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/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/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/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/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/>
              <p:nvPr/>
            </p:nvSpPr>
            <p:spPr bwMode="auto">
              <a:xfrm>
                <a:off x="1769103" y="1484784"/>
                <a:ext cx="450196" cy="3651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9103" y="1484784"/>
                <a:ext cx="450196" cy="365126"/>
              </a:xfrm>
              <a:prstGeom prst="rect">
                <a:avLst/>
              </a:prstGeom>
              <a:blipFill>
                <a:blip r:embed="rId12"/>
                <a:stretch>
                  <a:fillRect r="-5263"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63A55B-5308-48A4-894D-215C198B2D1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340715" y="1548925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FDB9772-5379-4EBC-B9BA-B20257BF6DA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1340715" y="2332701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0DE6DEF-843C-4C8B-83A0-CD9A076DF01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1340715" y="3028070"/>
            <a:ext cx="0" cy="2588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C30F8DD-A3F4-40CA-976D-610C1B901C88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1340715" y="3760663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4F83DB2-8DA6-4991-98E4-BD96A717D1FC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565813" y="3523813"/>
            <a:ext cx="19787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5A993DC-9CFC-49D6-B80F-191D1E001E9D}"/>
              </a:ext>
            </a:extLst>
          </p:cNvPr>
          <p:cNvCxnSpPr>
            <a:cxnSpLocks/>
          </p:cNvCxnSpPr>
          <p:nvPr/>
        </p:nvCxnSpPr>
        <p:spPr>
          <a:xfrm flipH="1">
            <a:off x="615071" y="4333454"/>
            <a:ext cx="500546" cy="83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D000AD4-7FB6-4F19-87CB-4F7912C3DB07}"/>
              </a:ext>
            </a:extLst>
          </p:cNvPr>
          <p:cNvCxnSpPr>
            <a:cxnSpLocks/>
            <a:stCxn id="43" idx="0"/>
            <a:endCxn id="19" idx="3"/>
          </p:cNvCxnSpPr>
          <p:nvPr/>
        </p:nvCxnSpPr>
        <p:spPr>
          <a:xfrm rot="16200000" flipV="1">
            <a:off x="1154600" y="2507065"/>
            <a:ext cx="1245398" cy="4229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6E74A0A-96AE-4329-8188-6F07E520B937}"/>
              </a:ext>
            </a:extLst>
          </p:cNvPr>
          <p:cNvCxnSpPr>
            <a:cxnSpLocks/>
          </p:cNvCxnSpPr>
          <p:nvPr/>
        </p:nvCxnSpPr>
        <p:spPr>
          <a:xfrm flipV="1">
            <a:off x="251520" y="1676388"/>
            <a:ext cx="0" cy="23002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F4DEAE45-F052-44F7-9009-562302C5C181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>
            <a:off x="839948" y="1498004"/>
            <a:ext cx="275668" cy="2025810"/>
          </a:xfrm>
          <a:prstGeom prst="bentConnector3">
            <a:avLst>
              <a:gd name="adj1" fmla="val 597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D33FCB52-A62A-4405-8738-C956612E202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823150" y="2307644"/>
            <a:ext cx="292466" cy="1877330"/>
          </a:xfrm>
          <a:prstGeom prst="bentConnector3">
            <a:avLst>
              <a:gd name="adj1" fmla="val 591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5B78F15-1C82-44B3-BB70-CE2A6119F6C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573339" y="1676388"/>
            <a:ext cx="0" cy="4528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57C07B3-EA5C-403C-9AA3-9DC81F48CEB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565813" y="1667347"/>
            <a:ext cx="203290" cy="28957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8">
            <a:extLst>
              <a:ext uri="{FF2B5EF4-FFF2-40B4-BE49-F238E27FC236}">
                <a16:creationId xmlns:a16="http://schemas.microsoft.com/office/drawing/2014/main" id="{293D8FD5-B6A8-485B-92A5-F92EDB62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3629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求回边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A3A5F1F8-0952-4D3B-93F3-790BCDD455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614955"/>
                <a:ext cx="4104456" cy="231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，是回边</a:t>
                </a:r>
                <a:endParaRPr lang="en-US" altLang="zh-CN" sz="1600" b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A3A5F1F8-0952-4D3B-93F3-790BCDD45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614955"/>
                <a:ext cx="4104456" cy="2311017"/>
              </a:xfrm>
              <a:prstGeom prst="rect">
                <a:avLst/>
              </a:prstGeom>
              <a:blipFill>
                <a:blip r:embed="rId13"/>
                <a:stretch>
                  <a:fillRect l="-890" b="-26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E0539036-283E-4116-9C01-5E0FB31355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2925972"/>
                <a:ext cx="4104456" cy="1572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，不是回边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E0539036-283E-4116-9C01-5E0FB3135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2925972"/>
                <a:ext cx="4104456" cy="1572354"/>
              </a:xfrm>
              <a:prstGeom prst="rect">
                <a:avLst/>
              </a:prstGeom>
              <a:blipFill>
                <a:blip r:embed="rId14"/>
                <a:stretch>
                  <a:fillRect l="-890" b="-42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EE76ACEF-1AF9-4A6A-91D7-4B93D63ADB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4498326"/>
                <a:ext cx="4104456" cy="1203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回边</a:t>
                </a:r>
                <a:endParaRPr lang="en-US" altLang="zh-CN" sz="1800" b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b="0" dirty="0">
                  <a:solidFill>
                    <a:srgbClr val="0000FF"/>
                  </a:solidFill>
                  <a:latin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b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EE76ACEF-1AF9-4A6A-91D7-4B93D63A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4498326"/>
                <a:ext cx="4104456" cy="1203022"/>
              </a:xfrm>
              <a:prstGeom prst="rect">
                <a:avLst/>
              </a:prstGeom>
              <a:blipFill>
                <a:blip r:embed="rId15"/>
                <a:stretch>
                  <a:fillRect l="-890" b="-45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5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2868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E651543-4445-4A4A-AE9D-9207533E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24744"/>
            <a:ext cx="8856984" cy="457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优化环节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源代码级别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：选择适当的算法，比如排序算法中，“快排”比“插排”快。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语义动作级别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74738" lvl="1" indent="-384175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生成更高效的中间代码。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74738" lvl="1" indent="-384175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加入对优化的预备工作。如循环的开头和结尾处打上标记，方便控制流和数据流分析；代码分叉和交汇处打上标记，方便识别流程图中的直接前驱和直接后继。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中间代码级别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：安排专门的优化阶段。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目标代码级别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：考虑如何有效的利用寄存器，如果选择指令，以及进行窥孔优化等。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54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循环识别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96" y="1196752"/>
                <a:ext cx="9073008" cy="2416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是回边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，以及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的不经过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的通路上的所有结点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，共同组成一个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唯一入口结点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有一条有向边引出到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循环通路以外结点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的结点，为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循环出口结点；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循环记作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𝑏𝑙𝑜𝑐𝑘𝑠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𝑒𝑑𝑔𝑒𝑠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𝑒𝑛𝑡𝑟𝑦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𝑒𝑥𝑖𝑡𝑠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，或简记作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𝑏𝑙𝑜𝑐𝑘𝑠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𝑒𝑛𝑡𝑟𝑦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𝑒𝑥𝑖𝑡𝑠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1196752"/>
                <a:ext cx="9073008" cy="2416302"/>
              </a:xfrm>
              <a:prstGeom prst="rect">
                <a:avLst/>
              </a:prstGeom>
              <a:blipFill>
                <a:blip r:embed="rId3"/>
                <a:stretch>
                  <a:fillRect l="-605" r="-538" b="-30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47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循环识别算法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63AC6-7B1E-4AA6-B620-6C583602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7" y="1314194"/>
            <a:ext cx="7639106" cy="44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7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/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/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/>
              <p:nvPr/>
            </p:nvSpPr>
            <p:spPr bwMode="auto">
              <a:xfrm>
                <a:off x="1115616" y="2633891"/>
                <a:ext cx="450197" cy="3852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2633891"/>
                <a:ext cx="450197" cy="385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/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/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/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/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/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/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/>
              <p:nvPr/>
            </p:nvSpPr>
            <p:spPr bwMode="auto">
              <a:xfrm>
                <a:off x="1769103" y="1412776"/>
                <a:ext cx="450196" cy="3651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9103" y="1412776"/>
                <a:ext cx="450196" cy="365126"/>
              </a:xfrm>
              <a:prstGeom prst="rect">
                <a:avLst/>
              </a:prstGeom>
              <a:blipFill>
                <a:blip r:embed="rId12"/>
                <a:stretch>
                  <a:fillRect r="-526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63A55B-5308-48A4-894D-215C198B2D1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340715" y="1548925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FDB9772-5379-4EBC-B9BA-B20257BF6DA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1340715" y="2332701"/>
            <a:ext cx="0" cy="301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0DE6DEF-843C-4C8B-83A0-CD9A076DF01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1340715" y="3019183"/>
            <a:ext cx="0" cy="2677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C30F8DD-A3F4-40CA-976D-610C1B901C88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1340715" y="3760663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4F83DB2-8DA6-4991-98E4-BD96A717D1FC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565813" y="3523813"/>
            <a:ext cx="19787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5A993DC-9CFC-49D6-B80F-191D1E001E9D}"/>
              </a:ext>
            </a:extLst>
          </p:cNvPr>
          <p:cNvCxnSpPr>
            <a:cxnSpLocks/>
          </p:cNvCxnSpPr>
          <p:nvPr/>
        </p:nvCxnSpPr>
        <p:spPr>
          <a:xfrm flipH="1">
            <a:off x="615071" y="4333454"/>
            <a:ext cx="500546" cy="83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D000AD4-7FB6-4F19-87CB-4F7912C3DB07}"/>
              </a:ext>
            </a:extLst>
          </p:cNvPr>
          <p:cNvCxnSpPr>
            <a:cxnSpLocks/>
            <a:stCxn id="43" idx="0"/>
            <a:endCxn id="19" idx="3"/>
          </p:cNvCxnSpPr>
          <p:nvPr/>
        </p:nvCxnSpPr>
        <p:spPr>
          <a:xfrm rot="16200000" flipV="1">
            <a:off x="1154600" y="2507065"/>
            <a:ext cx="1245398" cy="4229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6E74A0A-96AE-4329-8188-6F07E520B937}"/>
              </a:ext>
            </a:extLst>
          </p:cNvPr>
          <p:cNvCxnSpPr>
            <a:cxnSpLocks/>
          </p:cNvCxnSpPr>
          <p:nvPr/>
        </p:nvCxnSpPr>
        <p:spPr>
          <a:xfrm flipV="1">
            <a:off x="251520" y="1676388"/>
            <a:ext cx="0" cy="23002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F4DEAE45-F052-44F7-9009-562302C5C181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>
            <a:off x="839948" y="1498004"/>
            <a:ext cx="275668" cy="2025810"/>
          </a:xfrm>
          <a:prstGeom prst="bentConnector3">
            <a:avLst>
              <a:gd name="adj1" fmla="val 6053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D33FCB52-A62A-4405-8738-C956612E202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823150" y="2307644"/>
            <a:ext cx="292466" cy="18773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5B78F15-1C82-44B3-BB70-CE2A6119F6C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573339" y="1676388"/>
            <a:ext cx="0" cy="4528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57C07B3-EA5C-403C-9AA3-9DC81F48CEB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565813" y="1595339"/>
            <a:ext cx="203290" cy="42850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8">
            <a:extLst>
              <a:ext uri="{FF2B5EF4-FFF2-40B4-BE49-F238E27FC236}">
                <a16:creationId xmlns:a16="http://schemas.microsoft.com/office/drawing/2014/main" id="{293D8FD5-B6A8-485B-92A5-F92EDB62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3629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EE76ACEF-1AF9-4A6A-91D7-4B93D63ADB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860" y="4633000"/>
                <a:ext cx="1944216" cy="1203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回边</a:t>
                </a:r>
                <a:endParaRPr lang="en-US" altLang="zh-CN" sz="1800" b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b="0" dirty="0">
                  <a:solidFill>
                    <a:srgbClr val="0000FF"/>
                  </a:solidFill>
                  <a:latin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b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EE76ACEF-1AF9-4A6A-91D7-4B93D63A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860" y="4633000"/>
                <a:ext cx="1944216" cy="1203022"/>
              </a:xfrm>
              <a:prstGeom prst="rect">
                <a:avLst/>
              </a:prstGeom>
              <a:blipFill>
                <a:blip r:embed="rId13"/>
                <a:stretch>
                  <a:fillRect l="-1881" b="-50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1A8F3273-6F12-48D7-814A-CD4F148111AF}"/>
              </a:ext>
            </a:extLst>
          </p:cNvPr>
          <p:cNvSpPr/>
          <p:nvPr/>
        </p:nvSpPr>
        <p:spPr bwMode="auto">
          <a:xfrm>
            <a:off x="367471" y="5153561"/>
            <a:ext cx="1540233" cy="276812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67BBB40-06BD-445A-B039-92B56E3A4968}"/>
                  </a:ext>
                </a:extLst>
              </p:cNvPr>
              <p:cNvSpPr/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67BBB40-06BD-445A-B039-92B56E3A4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9F78950-A695-4AE7-8406-9C0BD84E7E43}"/>
                  </a:ext>
                </a:extLst>
              </p:cNvPr>
              <p:cNvSpPr/>
              <p:nvPr/>
            </p:nvSpPr>
            <p:spPr bwMode="auto">
              <a:xfrm>
                <a:off x="2915816" y="5055117"/>
                <a:ext cx="57606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9F78950-A695-4AE7-8406-9C0BD84E7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5055117"/>
                <a:ext cx="576064" cy="4736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0809C15-8168-454F-9947-49493C99E053}"/>
                  </a:ext>
                </a:extLst>
              </p:cNvPr>
              <p:cNvSpPr/>
              <p:nvPr/>
            </p:nvSpPr>
            <p:spPr bwMode="auto">
              <a:xfrm>
                <a:off x="3923928" y="5055117"/>
                <a:ext cx="273630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0809C15-8168-454F-9947-49493C99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928" y="5055117"/>
                <a:ext cx="2736304" cy="4736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F5496BD-F78C-4BDE-86F6-0CB84A47FED0}"/>
                  </a:ext>
                </a:extLst>
              </p:cNvPr>
              <p:cNvSpPr/>
              <p:nvPr/>
            </p:nvSpPr>
            <p:spPr bwMode="auto">
              <a:xfrm>
                <a:off x="2915816" y="4581418"/>
                <a:ext cx="57606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F5496BD-F78C-4BDE-86F6-0CB84A47F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4581418"/>
                <a:ext cx="576064" cy="4736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D20EC30-557D-464E-A785-67544061D341}"/>
                  </a:ext>
                </a:extLst>
              </p:cNvPr>
              <p:cNvSpPr/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D20EC30-557D-464E-A785-67544061D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9BBC20C-566E-4154-BE45-82E40F729CDC}"/>
                  </a:ext>
                </a:extLst>
              </p:cNvPr>
              <p:cNvSpPr/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9BBC20C-566E-4154-BE45-82E40F729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blipFill>
                <a:blip r:embed="rId19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7E10925B-FFD5-4849-9926-D5EBB3094ADA}"/>
                  </a:ext>
                </a:extLst>
              </p:cNvPr>
              <p:cNvSpPr/>
              <p:nvPr/>
            </p:nvSpPr>
            <p:spPr bwMode="auto">
              <a:xfrm>
                <a:off x="2915816" y="4107719"/>
                <a:ext cx="57606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7E10925B-FFD5-4849-9926-D5EBB3094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4107719"/>
                <a:ext cx="576064" cy="4736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7482CBD-20AB-42D1-8823-D3CCD43A000E}"/>
                  </a:ext>
                </a:extLst>
              </p:cNvPr>
              <p:cNvSpPr/>
              <p:nvPr/>
            </p:nvSpPr>
            <p:spPr bwMode="auto">
              <a:xfrm>
                <a:off x="4572000" y="855485"/>
                <a:ext cx="4320480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7482CBD-20AB-42D1-8823-D3CCD43A0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855485"/>
                <a:ext cx="4320480" cy="473699"/>
              </a:xfrm>
              <a:prstGeom prst="rect">
                <a:avLst/>
              </a:prstGeom>
              <a:blipFill>
                <a:blip r:embed="rId21"/>
                <a:stretch>
                  <a:fillRect b="-125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D2214692-C149-4C45-96B8-3972AA276EF2}"/>
                  </a:ext>
                </a:extLst>
              </p:cNvPr>
              <p:cNvSpPr/>
              <p:nvPr/>
            </p:nvSpPr>
            <p:spPr bwMode="auto">
              <a:xfrm>
                <a:off x="2915816" y="4107719"/>
                <a:ext cx="576064" cy="4736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D2214692-C149-4C45-96B8-3972AA276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4107719"/>
                <a:ext cx="576064" cy="4736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74D1C4C-8E59-440F-B1B9-D615313EF284}"/>
                  </a:ext>
                </a:extLst>
              </p:cNvPr>
              <p:cNvSpPr/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74D1C4C-8E59-440F-B1B9-D615313EF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D172FE3-AEB4-4DAA-BBDE-DAD5527AE825}"/>
                  </a:ext>
                </a:extLst>
              </p:cNvPr>
              <p:cNvSpPr/>
              <p:nvPr/>
            </p:nvSpPr>
            <p:spPr bwMode="auto">
              <a:xfrm>
                <a:off x="4572000" y="1329184"/>
                <a:ext cx="4320480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D172FE3-AEB4-4DAA-BBDE-DAD5527AE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329184"/>
                <a:ext cx="4320480" cy="473699"/>
              </a:xfrm>
              <a:prstGeom prst="rect">
                <a:avLst/>
              </a:prstGeom>
              <a:blipFill>
                <a:blip r:embed="rId24"/>
                <a:stretch>
                  <a:fillRect b="-125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FD4DF5F-E39C-4096-9D49-DC86E21259D4}"/>
                  </a:ext>
                </a:extLst>
              </p:cNvPr>
              <p:cNvSpPr/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FD4DF5F-E39C-4096-9D49-DC86E2125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ED879AF4-D81D-441D-8734-D381D77A42DB}"/>
                  </a:ext>
                </a:extLst>
              </p:cNvPr>
              <p:cNvSpPr/>
              <p:nvPr/>
            </p:nvSpPr>
            <p:spPr bwMode="auto">
              <a:xfrm>
                <a:off x="2915816" y="4581418"/>
                <a:ext cx="576064" cy="4736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ED879AF4-D81D-441D-8734-D381D77A4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4581418"/>
                <a:ext cx="576064" cy="4736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E2403BF-1259-413E-B75B-4B2A7BDC166D}"/>
                  </a:ext>
                </a:extLst>
              </p:cNvPr>
              <p:cNvSpPr/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E2403BF-1259-413E-B75B-4B2A7BDC1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1E8E3E9-A72A-4F68-B7A9-5C6D934E5CFE}"/>
                  </a:ext>
                </a:extLst>
              </p:cNvPr>
              <p:cNvSpPr/>
              <p:nvPr/>
            </p:nvSpPr>
            <p:spPr bwMode="auto">
              <a:xfrm>
                <a:off x="2915816" y="4107719"/>
                <a:ext cx="576064" cy="4736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1E8E3E9-A72A-4F68-B7A9-5C6D934E5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4107719"/>
                <a:ext cx="576064" cy="47369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425F033-F8CC-49E0-B12B-99279C1928EB}"/>
                  </a:ext>
                </a:extLst>
              </p:cNvPr>
              <p:cNvSpPr/>
              <p:nvPr/>
            </p:nvSpPr>
            <p:spPr bwMode="auto">
              <a:xfrm>
                <a:off x="1115616" y="2633891"/>
                <a:ext cx="450197" cy="385292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425F033-F8CC-49E0-B12B-99279C192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2633891"/>
                <a:ext cx="450197" cy="38529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929686A9-24E4-43E7-9769-B1596BBE622D}"/>
                  </a:ext>
                </a:extLst>
              </p:cNvPr>
              <p:cNvSpPr/>
              <p:nvPr/>
            </p:nvSpPr>
            <p:spPr bwMode="auto">
              <a:xfrm>
                <a:off x="2915816" y="3634020"/>
                <a:ext cx="576064" cy="4736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929686A9-24E4-43E7-9769-B1596BBE6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3634020"/>
                <a:ext cx="576064" cy="47369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A387936B-2CFC-443F-8AC1-13178BB14F0C}"/>
                  </a:ext>
                </a:extLst>
              </p:cNvPr>
              <p:cNvSpPr/>
              <p:nvPr/>
            </p:nvSpPr>
            <p:spPr bwMode="auto">
              <a:xfrm>
                <a:off x="1769103" y="1412776"/>
                <a:ext cx="450196" cy="365126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A387936B-2CFC-443F-8AC1-13178BB14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9103" y="1412776"/>
                <a:ext cx="450196" cy="365126"/>
              </a:xfrm>
              <a:prstGeom prst="rect">
                <a:avLst/>
              </a:prstGeom>
              <a:blipFill>
                <a:blip r:embed="rId31"/>
                <a:stretch>
                  <a:fillRect r="-526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97E92A9F-6BC8-49D2-BB34-ED02E61A78A8}"/>
                  </a:ext>
                </a:extLst>
              </p:cNvPr>
              <p:cNvSpPr/>
              <p:nvPr/>
            </p:nvSpPr>
            <p:spPr bwMode="auto">
              <a:xfrm>
                <a:off x="2915816" y="3634020"/>
                <a:ext cx="576064" cy="4736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97E92A9F-6BC8-49D2-BB34-ED02E61A7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3634020"/>
                <a:ext cx="576064" cy="47369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10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41" grpId="0" animBg="1"/>
      <p:bldP spid="41" grpId="1" animBg="1"/>
      <p:bldP spid="44" grpId="0" animBg="1"/>
      <p:bldP spid="46" grpId="0" animBg="1"/>
      <p:bldP spid="46" grpId="1" animBg="1"/>
      <p:bldP spid="59" grpId="0" animBg="1"/>
      <p:bldP spid="61" grpId="0" animBg="1"/>
      <p:bldP spid="63" grpId="0" animBg="1"/>
      <p:bldP spid="63" grpId="1" animBg="1"/>
      <p:bldP spid="64" grpId="0" animBg="1"/>
      <p:bldP spid="65" grpId="0" animBg="1"/>
      <p:bldP spid="65" grpId="1" animBg="1"/>
      <p:bldP spid="70" grpId="0" animBg="1"/>
      <p:bldP spid="71" grpId="0" animBg="1"/>
      <p:bldP spid="72" grpId="0" animBg="1"/>
      <p:bldP spid="73" grpId="0" animBg="1"/>
      <p:bldP spid="73" grpId="1" animBg="1"/>
      <p:bldP spid="74" grpId="0" animBg="1"/>
      <p:bldP spid="75" grpId="0" animBg="1"/>
      <p:bldP spid="75" grpId="1" animBg="1"/>
      <p:bldP spid="76" grpId="0" animBg="1"/>
      <p:bldP spid="77" grpId="0" animBg="1"/>
      <p:bldP spid="77" grpId="1" animBg="1"/>
      <p:bldP spid="78" grpId="0" animBg="1"/>
      <p:bldP spid="79" grpId="0" animBg="1"/>
      <p:bldP spid="7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/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116464"/>
                <a:ext cx="450197" cy="4324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/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/>
              <p:nvPr/>
            </p:nvSpPr>
            <p:spPr bwMode="auto">
              <a:xfrm>
                <a:off x="1115616" y="2633891"/>
                <a:ext cx="450197" cy="3852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2633891"/>
                <a:ext cx="450197" cy="385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/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/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/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/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/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/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688" y="3341250"/>
                <a:ext cx="450192" cy="3651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/>
              <p:nvPr/>
            </p:nvSpPr>
            <p:spPr bwMode="auto">
              <a:xfrm>
                <a:off x="1769103" y="1412776"/>
                <a:ext cx="450196" cy="3651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9103" y="1412776"/>
                <a:ext cx="450196" cy="365126"/>
              </a:xfrm>
              <a:prstGeom prst="rect">
                <a:avLst/>
              </a:prstGeom>
              <a:blipFill>
                <a:blip r:embed="rId12"/>
                <a:stretch>
                  <a:fillRect r="-526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63A55B-5308-48A4-894D-215C198B2D1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340715" y="1548925"/>
            <a:ext cx="0" cy="310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FDB9772-5379-4EBC-B9BA-B20257BF6DA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1340715" y="2332701"/>
            <a:ext cx="0" cy="301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0DE6DEF-843C-4C8B-83A0-CD9A076DF01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1340715" y="3019183"/>
            <a:ext cx="0" cy="2677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C30F8DD-A3F4-40CA-976D-610C1B901C88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1340715" y="3760663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4F83DB2-8DA6-4991-98E4-BD96A717D1FC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565813" y="3523813"/>
            <a:ext cx="19787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5A993DC-9CFC-49D6-B80F-191D1E001E9D}"/>
              </a:ext>
            </a:extLst>
          </p:cNvPr>
          <p:cNvCxnSpPr>
            <a:cxnSpLocks/>
          </p:cNvCxnSpPr>
          <p:nvPr/>
        </p:nvCxnSpPr>
        <p:spPr>
          <a:xfrm flipH="1">
            <a:off x="615071" y="4333454"/>
            <a:ext cx="500546" cy="83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D000AD4-7FB6-4F19-87CB-4F7912C3DB07}"/>
              </a:ext>
            </a:extLst>
          </p:cNvPr>
          <p:cNvCxnSpPr>
            <a:cxnSpLocks/>
            <a:stCxn id="43" idx="0"/>
            <a:endCxn id="19" idx="3"/>
          </p:cNvCxnSpPr>
          <p:nvPr/>
        </p:nvCxnSpPr>
        <p:spPr>
          <a:xfrm rot="16200000" flipV="1">
            <a:off x="1154600" y="2507065"/>
            <a:ext cx="1245398" cy="4229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6E74A0A-96AE-4329-8188-6F07E520B937}"/>
              </a:ext>
            </a:extLst>
          </p:cNvPr>
          <p:cNvCxnSpPr>
            <a:cxnSpLocks/>
          </p:cNvCxnSpPr>
          <p:nvPr/>
        </p:nvCxnSpPr>
        <p:spPr>
          <a:xfrm flipV="1">
            <a:off x="251520" y="1676388"/>
            <a:ext cx="0" cy="23002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F4DEAE45-F052-44F7-9009-562302C5C181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>
            <a:off x="839948" y="1498004"/>
            <a:ext cx="275668" cy="2025810"/>
          </a:xfrm>
          <a:prstGeom prst="bentConnector3">
            <a:avLst>
              <a:gd name="adj1" fmla="val 552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D33FCB52-A62A-4405-8738-C956612E202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823150" y="2307644"/>
            <a:ext cx="292466" cy="1877330"/>
          </a:xfrm>
          <a:prstGeom prst="bentConnector3">
            <a:avLst>
              <a:gd name="adj1" fmla="val 6240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5B78F15-1C82-44B3-BB70-CE2A6119F6C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573339" y="1676388"/>
            <a:ext cx="0" cy="4528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57C07B3-EA5C-403C-9AA3-9DC81F48CEBA}"/>
              </a:ext>
            </a:extLst>
          </p:cNvPr>
          <p:cNvCxnSpPr>
            <a:cxnSpLocks/>
            <a:endCxn id="45" idx="1"/>
          </p:cNvCxnSpPr>
          <p:nvPr/>
        </p:nvCxnSpPr>
        <p:spPr>
          <a:xfrm rot="5400000" flipH="1" flipV="1">
            <a:off x="1453205" y="1707947"/>
            <a:ext cx="428506" cy="20329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8">
            <a:extLst>
              <a:ext uri="{FF2B5EF4-FFF2-40B4-BE49-F238E27FC236}">
                <a16:creationId xmlns:a16="http://schemas.microsoft.com/office/drawing/2014/main" id="{293D8FD5-B6A8-485B-92A5-F92EDB62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3629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EE76ACEF-1AF9-4A6A-91D7-4B93D63ADB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860" y="4633000"/>
                <a:ext cx="1944216" cy="1203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回边</a:t>
                </a:r>
                <a:endParaRPr lang="en-US" altLang="zh-CN" sz="1800" b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b="0" dirty="0">
                  <a:solidFill>
                    <a:srgbClr val="0000FF"/>
                  </a:solidFill>
                  <a:latin typeface="微软雅黑" panose="020B0503020204020204" pitchFamily="34" charset="-122"/>
                </a:endParaRPr>
              </a:p>
              <a:p>
                <a:pPr marL="715963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b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EE76ACEF-1AF9-4A6A-91D7-4B93D63A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860" y="4633000"/>
                <a:ext cx="1944216" cy="1203022"/>
              </a:xfrm>
              <a:prstGeom prst="rect">
                <a:avLst/>
              </a:prstGeom>
              <a:blipFill>
                <a:blip r:embed="rId13"/>
                <a:stretch>
                  <a:fillRect l="-1881" b="-50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1A8F3273-6F12-48D7-814A-CD4F148111AF}"/>
              </a:ext>
            </a:extLst>
          </p:cNvPr>
          <p:cNvSpPr/>
          <p:nvPr/>
        </p:nvSpPr>
        <p:spPr bwMode="auto">
          <a:xfrm>
            <a:off x="367471" y="5528452"/>
            <a:ext cx="1540233" cy="276812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9F78950-A695-4AE7-8406-9C0BD84E7E43}"/>
                  </a:ext>
                </a:extLst>
              </p:cNvPr>
              <p:cNvSpPr/>
              <p:nvPr/>
            </p:nvSpPr>
            <p:spPr bwMode="auto">
              <a:xfrm>
                <a:off x="2915816" y="5055117"/>
                <a:ext cx="57606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9F78950-A695-4AE7-8406-9C0BD84E7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5055117"/>
                <a:ext cx="576064" cy="473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0809C15-8168-454F-9947-49493C99E053}"/>
                  </a:ext>
                </a:extLst>
              </p:cNvPr>
              <p:cNvSpPr/>
              <p:nvPr/>
            </p:nvSpPr>
            <p:spPr bwMode="auto">
              <a:xfrm>
                <a:off x="3923928" y="5055117"/>
                <a:ext cx="273630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0809C15-8168-454F-9947-49493C99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928" y="5055117"/>
                <a:ext cx="2736304" cy="4736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7482CBD-20AB-42D1-8823-D3CCD43A000E}"/>
                  </a:ext>
                </a:extLst>
              </p:cNvPr>
              <p:cNvSpPr/>
              <p:nvPr/>
            </p:nvSpPr>
            <p:spPr bwMode="auto">
              <a:xfrm>
                <a:off x="4572000" y="855485"/>
                <a:ext cx="4320480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7482CBD-20AB-42D1-8823-D3CCD43A0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855485"/>
                <a:ext cx="4320480" cy="473699"/>
              </a:xfrm>
              <a:prstGeom prst="rect">
                <a:avLst/>
              </a:prstGeom>
              <a:blipFill>
                <a:blip r:embed="rId16"/>
                <a:stretch>
                  <a:fillRect b="-125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D172FE3-AEB4-4DAA-BBDE-DAD5527AE825}"/>
                  </a:ext>
                </a:extLst>
              </p:cNvPr>
              <p:cNvSpPr/>
              <p:nvPr/>
            </p:nvSpPr>
            <p:spPr bwMode="auto">
              <a:xfrm>
                <a:off x="4572000" y="1329184"/>
                <a:ext cx="4320480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D172FE3-AEB4-4DAA-BBDE-DAD5527AE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329184"/>
                <a:ext cx="4320480" cy="473699"/>
              </a:xfrm>
              <a:prstGeom prst="rect">
                <a:avLst/>
              </a:prstGeom>
              <a:blipFill>
                <a:blip r:embed="rId17"/>
                <a:stretch>
                  <a:fillRect b="-125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4B1F9C9-A5C2-4499-8316-0EF4AA687970}"/>
                  </a:ext>
                </a:extLst>
              </p:cNvPr>
              <p:cNvSpPr/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4B1F9C9-A5C2-4499-8316-0EF4AA687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859002"/>
                <a:ext cx="450197" cy="4736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A8D42610-A4F0-44E2-873E-9498D1373AE0}"/>
                  </a:ext>
                </a:extLst>
              </p:cNvPr>
              <p:cNvSpPr/>
              <p:nvPr/>
            </p:nvSpPr>
            <p:spPr bwMode="auto">
              <a:xfrm>
                <a:off x="1115616" y="2633891"/>
                <a:ext cx="450197" cy="385292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A8D42610-A4F0-44E2-873E-9498D1373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2633891"/>
                <a:ext cx="450197" cy="38529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FFAAE1-75CE-49E3-A4A3-695DB87EA535}"/>
                  </a:ext>
                </a:extLst>
              </p:cNvPr>
              <p:cNvSpPr/>
              <p:nvPr/>
            </p:nvSpPr>
            <p:spPr bwMode="auto">
              <a:xfrm>
                <a:off x="2915816" y="4581418"/>
                <a:ext cx="57606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FFAAE1-75CE-49E3-A4A3-695DB87EA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4581418"/>
                <a:ext cx="576064" cy="4736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A60BCB5-28F4-40A5-A796-B03E55A4B051}"/>
                  </a:ext>
                </a:extLst>
              </p:cNvPr>
              <p:cNvSpPr/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A60BCB5-28F4-40A5-A796-B03E55A4B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286964"/>
                <a:ext cx="450197" cy="4736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BEFC27F-D888-41DA-AB23-6E094DC265EC}"/>
                  </a:ext>
                </a:extLst>
              </p:cNvPr>
              <p:cNvSpPr/>
              <p:nvPr/>
            </p:nvSpPr>
            <p:spPr bwMode="auto">
              <a:xfrm>
                <a:off x="2915816" y="4107719"/>
                <a:ext cx="57606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BEFC27F-D888-41DA-AB23-6E094DC26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4107719"/>
                <a:ext cx="576064" cy="4736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0447D67-D2A3-4150-9975-5BE2FE09B01A}"/>
                  </a:ext>
                </a:extLst>
              </p:cNvPr>
              <p:cNvSpPr/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0447D67-D2A3-4150-9975-5BE2FE09B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976687"/>
                <a:ext cx="450197" cy="41657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49EA0B7-D33F-452D-8E02-70796E136ADB}"/>
                  </a:ext>
                </a:extLst>
              </p:cNvPr>
              <p:cNvSpPr/>
              <p:nvPr/>
            </p:nvSpPr>
            <p:spPr bwMode="auto">
              <a:xfrm>
                <a:off x="2915816" y="3634020"/>
                <a:ext cx="57606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49EA0B7-D33F-452D-8E02-70796E136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3634020"/>
                <a:ext cx="576064" cy="4736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C024C7A9-BDE3-4DCE-BF63-E51229B6F63D}"/>
                  </a:ext>
                </a:extLst>
              </p:cNvPr>
              <p:cNvSpPr/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C024C7A9-BDE3-4DCE-BF63-E51229B6F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129260"/>
                <a:ext cx="499622" cy="356767"/>
              </a:xfrm>
              <a:prstGeom prst="rect">
                <a:avLst/>
              </a:prstGeom>
              <a:blipFill>
                <a:blip r:embed="rId25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1EA2D1A3-B600-4D89-8FD3-EAD224207FA8}"/>
                  </a:ext>
                </a:extLst>
              </p:cNvPr>
              <p:cNvSpPr/>
              <p:nvPr/>
            </p:nvSpPr>
            <p:spPr bwMode="auto">
              <a:xfrm>
                <a:off x="2915816" y="3160321"/>
                <a:ext cx="57606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1EA2D1A3-B600-4D89-8FD3-EAD224207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3160321"/>
                <a:ext cx="576064" cy="4736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B24B2546-A1AC-45DD-93EB-82D5D5B0F218}"/>
                  </a:ext>
                </a:extLst>
              </p:cNvPr>
              <p:cNvSpPr/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B24B2546-A1AC-45DD-93EB-82D5D5B0F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1319620"/>
                <a:ext cx="720076" cy="356767"/>
              </a:xfrm>
              <a:prstGeom prst="rect">
                <a:avLst/>
              </a:prstGeom>
              <a:blipFill>
                <a:blip r:embed="rId27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38AB63F2-BF16-4B3B-AA4F-A2A18D48E702}"/>
                  </a:ext>
                </a:extLst>
              </p:cNvPr>
              <p:cNvSpPr/>
              <p:nvPr/>
            </p:nvSpPr>
            <p:spPr bwMode="auto">
              <a:xfrm>
                <a:off x="2915816" y="2686622"/>
                <a:ext cx="57606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38AB63F2-BF16-4B3B-AA4F-A2A18D48E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2686622"/>
                <a:ext cx="576064" cy="47369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E6CAF983-C987-4058-BB94-28BCAD47F271}"/>
                  </a:ext>
                </a:extLst>
              </p:cNvPr>
              <p:cNvSpPr/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E6CAF983-C987-4058-BB94-28BCAD47F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72" y="3976687"/>
                <a:ext cx="495199" cy="41853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57822422-C43C-4423-BFED-7531CCE667B2}"/>
                  </a:ext>
                </a:extLst>
              </p:cNvPr>
              <p:cNvSpPr/>
              <p:nvPr/>
            </p:nvSpPr>
            <p:spPr bwMode="auto">
              <a:xfrm>
                <a:off x="2915816" y="3160321"/>
                <a:ext cx="576064" cy="4736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57822422-C43C-4423-BFED-7531CCE66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3160321"/>
                <a:ext cx="576064" cy="47369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96E4141-DEEC-4068-A1BC-120FCCA4351A}"/>
                  </a:ext>
                </a:extLst>
              </p:cNvPr>
              <p:cNvSpPr/>
              <p:nvPr/>
            </p:nvSpPr>
            <p:spPr bwMode="auto">
              <a:xfrm>
                <a:off x="4572000" y="1802883"/>
                <a:ext cx="4320480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96E4141-DEEC-4068-A1BC-120FCCA43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802883"/>
                <a:ext cx="4320480" cy="473699"/>
              </a:xfrm>
              <a:prstGeom prst="rect">
                <a:avLst/>
              </a:prstGeom>
              <a:blipFill>
                <a:blip r:embed="rId31"/>
                <a:stretch>
                  <a:fillRect b="-253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6601D5D-2461-40E6-9F86-8B648419DC14}"/>
                  </a:ext>
                </a:extLst>
              </p:cNvPr>
              <p:cNvSpPr/>
              <p:nvPr/>
            </p:nvSpPr>
            <p:spPr bwMode="auto">
              <a:xfrm>
                <a:off x="1769103" y="1412776"/>
                <a:ext cx="450196" cy="365126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6601D5D-2461-40E6-9F86-8B648419D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9103" y="1412776"/>
                <a:ext cx="450196" cy="365126"/>
              </a:xfrm>
              <a:prstGeom prst="rect">
                <a:avLst/>
              </a:prstGeom>
              <a:blipFill>
                <a:blip r:embed="rId32"/>
                <a:stretch>
                  <a:fillRect r="-526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DCDA83AD-9D84-45EA-8A3B-CCD81F82208E}"/>
                  </a:ext>
                </a:extLst>
              </p:cNvPr>
              <p:cNvSpPr/>
              <p:nvPr/>
            </p:nvSpPr>
            <p:spPr bwMode="auto">
              <a:xfrm>
                <a:off x="2915816" y="4581418"/>
                <a:ext cx="576064" cy="4736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DCDA83AD-9D84-45EA-8A3B-CCD81F822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4581418"/>
                <a:ext cx="576064" cy="47369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81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6" grpId="0" animBg="1"/>
      <p:bldP spid="67" grpId="0" animBg="1"/>
      <p:bldP spid="67" grpId="1" animBg="1"/>
      <p:bldP spid="68" grpId="0" animBg="1"/>
      <p:bldP spid="69" grpId="0" animBg="1"/>
      <p:bldP spid="69" grpId="1" animBg="1"/>
      <p:bldP spid="80" grpId="0" animBg="1"/>
      <p:bldP spid="81" grpId="0" animBg="1"/>
      <p:bldP spid="81" grpId="1" animBg="1"/>
      <p:bldP spid="82" grpId="0" animBg="1"/>
      <p:bldP spid="83" grpId="0" animBg="1"/>
      <p:bldP spid="83" grpId="1" animBg="1"/>
      <p:bldP spid="84" grpId="0" animBg="1"/>
      <p:bldP spid="85" grpId="0" animBg="1"/>
      <p:bldP spid="85" grpId="1" animBg="1"/>
      <p:bldP spid="86" grpId="0" animBg="1"/>
      <p:bldP spid="87" grpId="0" animBg="1"/>
      <p:bldP spid="87" grpId="1" animBg="1"/>
      <p:bldP spid="90" grpId="0" animBg="1"/>
      <p:bldP spid="91" grpId="0" animBg="1"/>
      <p:bldP spid="92" grpId="0" animBg="1"/>
      <p:bldP spid="9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161434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循环层次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循环层次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F6690DC-A3C5-4142-9675-84C575933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196752"/>
            <a:ext cx="9073008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循环深度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，最外层循环深度为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，其直接内存循环深度为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depth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：循环深度，默认为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parent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：父循环，默认为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null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children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：子循环集合，默认为∅。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542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循环层次识别算法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循环层次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CB9CAD-50C1-48FA-8DF5-77477B4F1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4" y="1340768"/>
            <a:ext cx="8324911" cy="473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30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循环层次</a:t>
            </a: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293D8FD5-B6A8-485B-92A5-F92EDB62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3629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循环层次识别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7482CBD-20AB-42D1-8823-D3CCD43A000E}"/>
                  </a:ext>
                </a:extLst>
              </p:cNvPr>
              <p:cNvSpPr/>
              <p:nvPr/>
            </p:nvSpPr>
            <p:spPr bwMode="auto">
              <a:xfrm>
                <a:off x="467544" y="1198850"/>
                <a:ext cx="3793552" cy="3944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7482CBD-20AB-42D1-8823-D3CCD43A0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198850"/>
                <a:ext cx="3793552" cy="394407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D172FE3-AEB4-4DAA-BBDE-DAD5527AE825}"/>
                  </a:ext>
                </a:extLst>
              </p:cNvPr>
              <p:cNvSpPr/>
              <p:nvPr/>
            </p:nvSpPr>
            <p:spPr bwMode="auto">
              <a:xfrm>
                <a:off x="467544" y="1593257"/>
                <a:ext cx="3793552" cy="3944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D172FE3-AEB4-4DAA-BBDE-DAD5527AE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593257"/>
                <a:ext cx="3793552" cy="394407"/>
              </a:xfrm>
              <a:prstGeom prst="rect">
                <a:avLst/>
              </a:prstGeom>
              <a:blipFill>
                <a:blip r:embed="rId4"/>
                <a:stretch>
                  <a:fillRect b="-1194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96E4141-DEEC-4068-A1BC-120FCCA4351A}"/>
                  </a:ext>
                </a:extLst>
              </p:cNvPr>
              <p:cNvSpPr/>
              <p:nvPr/>
            </p:nvSpPr>
            <p:spPr bwMode="auto">
              <a:xfrm>
                <a:off x="467544" y="1987664"/>
                <a:ext cx="3793552" cy="3944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96E4141-DEEC-4068-A1BC-120FCCA43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987664"/>
                <a:ext cx="3793552" cy="394407"/>
              </a:xfrm>
              <a:prstGeom prst="rect">
                <a:avLst/>
              </a:prstGeom>
              <a:blipFill>
                <a:blip r:embed="rId5"/>
                <a:stretch>
                  <a:fillRect b="-1044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2722194-BE50-4D06-80EA-8EFAFD2C93CB}"/>
                  </a:ext>
                </a:extLst>
              </p:cNvPr>
              <p:cNvSpPr/>
              <p:nvPr/>
            </p:nvSpPr>
            <p:spPr>
              <a:xfrm>
                <a:off x="195416" y="2916280"/>
                <a:ext cx="3312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𝑒𝑥𝑖𝑠𝑡𝑠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𝑒𝑛𝑡𝑟𝑦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2722194-BE50-4D06-80EA-8EFAFD2C9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16" y="2916280"/>
                <a:ext cx="331236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FBD8ACF-D05D-4B5B-B5AF-9F8D1B64824A}"/>
                  </a:ext>
                </a:extLst>
              </p:cNvPr>
              <p:cNvSpPr/>
              <p:nvPr/>
            </p:nvSpPr>
            <p:spPr>
              <a:xfrm>
                <a:off x="195416" y="3285612"/>
                <a:ext cx="3312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𝑒𝑥𝑖𝑠𝑡𝑠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𝑒𝑛𝑡𝑟𝑦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FBD8ACF-D05D-4B5B-B5AF-9F8D1B648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16" y="3285612"/>
                <a:ext cx="331236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D0D57E00-412B-4960-BDC6-5931F0A98753}"/>
                  </a:ext>
                </a:extLst>
              </p:cNvPr>
              <p:cNvSpPr/>
              <p:nvPr/>
            </p:nvSpPr>
            <p:spPr bwMode="auto">
              <a:xfrm>
                <a:off x="467544" y="1198850"/>
                <a:ext cx="3793552" cy="394407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D0D57E00-412B-4960-BDC6-5931F0A98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198850"/>
                <a:ext cx="3793552" cy="394407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B7B849-35F2-45B2-84FC-91F0F006FD21}"/>
                  </a:ext>
                </a:extLst>
              </p:cNvPr>
              <p:cNvSpPr/>
              <p:nvPr/>
            </p:nvSpPr>
            <p:spPr>
              <a:xfrm>
                <a:off x="827584" y="4010835"/>
                <a:ext cx="4302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B7B849-35F2-45B2-84FC-91F0F006F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10835"/>
                <a:ext cx="4302460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945A0EE-8185-4BF7-8B2C-59AD5F452B66}"/>
                  </a:ext>
                </a:extLst>
              </p:cNvPr>
              <p:cNvSpPr/>
              <p:nvPr/>
            </p:nvSpPr>
            <p:spPr>
              <a:xfrm>
                <a:off x="827584" y="4380167"/>
                <a:ext cx="4302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945A0EE-8185-4BF7-8B2C-59AD5F452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380167"/>
                <a:ext cx="4302460" cy="369332"/>
              </a:xfrm>
              <a:prstGeom prst="rect">
                <a:avLst/>
              </a:prstGeom>
              <a:blipFill>
                <a:blip r:embed="rId10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C3C953B-D625-45B5-896D-D728A4DA7114}"/>
                  </a:ext>
                </a:extLst>
              </p:cNvPr>
              <p:cNvSpPr/>
              <p:nvPr/>
            </p:nvSpPr>
            <p:spPr bwMode="auto">
              <a:xfrm>
                <a:off x="467544" y="1593257"/>
                <a:ext cx="3793552" cy="394407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C3C953B-D625-45B5-896D-D728A4DA7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593257"/>
                <a:ext cx="3793552" cy="394407"/>
              </a:xfrm>
              <a:prstGeom prst="rect">
                <a:avLst/>
              </a:prstGeom>
              <a:blipFill>
                <a:blip r:embed="rId11"/>
                <a:stretch>
                  <a:fillRect b="-1194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F53CBEDA-37FC-4164-B250-3BA281AF63C9}"/>
                  </a:ext>
                </a:extLst>
              </p:cNvPr>
              <p:cNvSpPr/>
              <p:nvPr/>
            </p:nvSpPr>
            <p:spPr bwMode="auto">
              <a:xfrm>
                <a:off x="467544" y="1987664"/>
                <a:ext cx="3793552" cy="394407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F53CBEDA-37FC-4164-B250-3BA281AF6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987664"/>
                <a:ext cx="3793552" cy="394407"/>
              </a:xfrm>
              <a:prstGeom prst="rect">
                <a:avLst/>
              </a:prstGeom>
              <a:blipFill>
                <a:blip r:embed="rId12"/>
                <a:stretch>
                  <a:fillRect b="-1044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7A641B0-AED3-48DE-952D-4E365C528A53}"/>
                  </a:ext>
                </a:extLst>
              </p:cNvPr>
              <p:cNvSpPr/>
              <p:nvPr/>
            </p:nvSpPr>
            <p:spPr>
              <a:xfrm>
                <a:off x="827584" y="4749499"/>
                <a:ext cx="4302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7A641B0-AED3-48DE-952D-4E365C528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749499"/>
                <a:ext cx="4302460" cy="369332"/>
              </a:xfrm>
              <a:prstGeom prst="rect">
                <a:avLst/>
              </a:prstGeom>
              <a:blipFill>
                <a:blip r:embed="rId1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37E7E01-ECB9-4834-88D0-EB75DDBC2850}"/>
                  </a:ext>
                </a:extLst>
              </p:cNvPr>
              <p:cNvSpPr/>
              <p:nvPr/>
            </p:nvSpPr>
            <p:spPr>
              <a:xfrm>
                <a:off x="827584" y="5118831"/>
                <a:ext cx="4302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37E7E01-ECB9-4834-88D0-EB75DDBC2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118831"/>
                <a:ext cx="4302460" cy="369332"/>
              </a:xfrm>
              <a:prstGeom prst="rect">
                <a:avLst/>
              </a:prstGeom>
              <a:blipFill>
                <a:blip r:embed="rId1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2D6D213-E5CE-45B2-8B57-0CC2B5877B4F}"/>
                  </a:ext>
                </a:extLst>
              </p:cNvPr>
              <p:cNvSpPr/>
              <p:nvPr/>
            </p:nvSpPr>
            <p:spPr>
              <a:xfrm>
                <a:off x="827584" y="5488163"/>
                <a:ext cx="4302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2D6D213-E5CE-45B2-8B57-0CC2B5877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488163"/>
                <a:ext cx="4302460" cy="369332"/>
              </a:xfrm>
              <a:prstGeom prst="rect">
                <a:avLst/>
              </a:prstGeom>
              <a:blipFill>
                <a:blip r:embed="rId1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82BA2214-D12D-4C83-9692-46AF4D2E8E6F}"/>
                  </a:ext>
                </a:extLst>
              </p:cNvPr>
              <p:cNvSpPr/>
              <p:nvPr/>
            </p:nvSpPr>
            <p:spPr>
              <a:xfrm>
                <a:off x="827584" y="5857495"/>
                <a:ext cx="4302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82BA2214-D12D-4C83-9692-46AF4D2E8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857495"/>
                <a:ext cx="4302460" cy="369332"/>
              </a:xfrm>
              <a:prstGeom prst="rect">
                <a:avLst/>
              </a:prstGeom>
              <a:blipFill>
                <a:blip r:embed="rId16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C2C9FF4-90A9-4BB7-90AC-6A68B51C6048}"/>
                  </a:ext>
                </a:extLst>
              </p:cNvPr>
              <p:cNvSpPr/>
              <p:nvPr/>
            </p:nvSpPr>
            <p:spPr>
              <a:xfrm>
                <a:off x="195416" y="2546948"/>
                <a:ext cx="3312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𝑒𝑥𝑖𝑠𝑡𝑠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𝑒𝑛𝑡𝑟𝑦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C2C9FF4-90A9-4BB7-90AC-6A68B51C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16" y="2546948"/>
                <a:ext cx="3312368" cy="369332"/>
              </a:xfrm>
              <a:prstGeom prst="rect">
                <a:avLst/>
              </a:prstGeom>
              <a:blipFill>
                <a:blip r:embed="rId1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2F7D79-870C-43FD-BD82-EA3E3CA882D6}"/>
                  </a:ext>
                </a:extLst>
              </p:cNvPr>
              <p:cNvSpPr/>
              <p:nvPr/>
            </p:nvSpPr>
            <p:spPr>
              <a:xfrm>
                <a:off x="3376924" y="2546948"/>
                <a:ext cx="502740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𝑝𝑎𝑟𝑒𝑛𝑡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𝑐h𝑖𝑙𝑑𝑟𝑒𝑛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2F7D79-870C-43FD-BD82-EA3E3CA88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924" y="2546948"/>
                <a:ext cx="5027402" cy="369332"/>
              </a:xfrm>
              <a:prstGeom prst="rect">
                <a:avLst/>
              </a:prstGeom>
              <a:blipFill>
                <a:blip r:embed="rId18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BC0B382-3768-4722-971C-D7EA0B4358AC}"/>
                  </a:ext>
                </a:extLst>
              </p:cNvPr>
              <p:cNvSpPr/>
              <p:nvPr/>
            </p:nvSpPr>
            <p:spPr>
              <a:xfrm>
                <a:off x="3379878" y="2916280"/>
                <a:ext cx="50904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𝑝𝑎𝑟𝑒𝑛𝑡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𝑐h𝑖𝑙𝑑𝑟𝑒𝑛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BC0B382-3768-4722-971C-D7EA0B435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878" y="2916280"/>
                <a:ext cx="5090431" cy="369332"/>
              </a:xfrm>
              <a:prstGeom prst="rect">
                <a:avLst/>
              </a:prstGeom>
              <a:blipFill>
                <a:blip r:embed="rId1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265585-FBF8-4EEC-A764-1EFDC45C4E4B}"/>
                  </a:ext>
                </a:extLst>
              </p:cNvPr>
              <p:cNvSpPr/>
              <p:nvPr/>
            </p:nvSpPr>
            <p:spPr>
              <a:xfrm>
                <a:off x="3379878" y="3285612"/>
                <a:ext cx="50904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𝑝𝑎𝑟𝑒𝑛𝑡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𝑐h𝑖𝑙𝑑𝑟𝑒𝑛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265585-FBF8-4EEC-A764-1EFDC45C4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878" y="3285612"/>
                <a:ext cx="5090431" cy="369332"/>
              </a:xfrm>
              <a:prstGeom prst="rect">
                <a:avLst/>
              </a:prstGeom>
              <a:blipFill>
                <a:blip r:embed="rId2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7B22B9F6-BF9E-4B49-B51B-95D984648738}"/>
                  </a:ext>
                </a:extLst>
              </p:cNvPr>
              <p:cNvSpPr/>
              <p:nvPr/>
            </p:nvSpPr>
            <p:spPr>
              <a:xfrm>
                <a:off x="3376924" y="2546948"/>
                <a:ext cx="5027402" cy="369332"/>
              </a:xfrm>
              <a:prstGeom prst="rect">
                <a:avLst/>
              </a:prstGeom>
              <a:solidFill>
                <a:srgbClr val="E8485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𝑝𝑎𝑟𝑒𝑛𝑡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𝑐h𝑖𝑙𝑑𝑟𝑒𝑛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7B22B9F6-BF9E-4B49-B51B-95D984648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924" y="2546948"/>
                <a:ext cx="5027402" cy="369332"/>
              </a:xfrm>
              <a:prstGeom prst="rect">
                <a:avLst/>
              </a:prstGeom>
              <a:blipFill>
                <a:blip r:embed="rId21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C1A61CC4-BD06-48B2-ABB7-C034E8CBB923}"/>
                  </a:ext>
                </a:extLst>
              </p:cNvPr>
              <p:cNvSpPr/>
              <p:nvPr/>
            </p:nvSpPr>
            <p:spPr>
              <a:xfrm>
                <a:off x="3376924" y="2546948"/>
                <a:ext cx="502740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𝑝𝑎𝑟𝑒𝑛𝑡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𝑐h𝑖𝑙𝑑𝑟𝑒𝑛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C1A61CC4-BD06-48B2-ABB7-C034E8CBB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924" y="2546948"/>
                <a:ext cx="5027402" cy="369332"/>
              </a:xfrm>
              <a:prstGeom prst="rect">
                <a:avLst/>
              </a:prstGeom>
              <a:blipFill>
                <a:blip r:embed="rId22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B72A877-A3B9-47FE-977C-E3EF1533F336}"/>
                  </a:ext>
                </a:extLst>
              </p:cNvPr>
              <p:cNvSpPr/>
              <p:nvPr/>
            </p:nvSpPr>
            <p:spPr>
              <a:xfrm>
                <a:off x="3379878" y="3285612"/>
                <a:ext cx="5296578" cy="369332"/>
              </a:xfrm>
              <a:prstGeom prst="rect">
                <a:avLst/>
              </a:prstGeom>
              <a:solidFill>
                <a:srgbClr val="E84855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𝑛𝑢𝑙𝑙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𝑐h𝑖𝑙𝑑𝑟𝑒𝑛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}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B72A877-A3B9-47FE-977C-E3EF1533F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878" y="3285612"/>
                <a:ext cx="5296578" cy="369332"/>
              </a:xfrm>
              <a:prstGeom prst="rect">
                <a:avLst/>
              </a:prstGeom>
              <a:blipFill>
                <a:blip r:embed="rId2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B58941CD-0165-4B30-84DC-75D2E17375FD}"/>
                  </a:ext>
                </a:extLst>
              </p:cNvPr>
              <p:cNvSpPr/>
              <p:nvPr/>
            </p:nvSpPr>
            <p:spPr>
              <a:xfrm>
                <a:off x="3379878" y="3285612"/>
                <a:ext cx="52965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𝑙𝑒𝑣𝑒𝑙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𝑛𝑢𝑙𝑙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𝑐h𝑖𝑙𝑑𝑟𝑒𝑛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}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B58941CD-0165-4B30-84DC-75D2E1737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878" y="3285612"/>
                <a:ext cx="5296578" cy="369332"/>
              </a:xfrm>
              <a:prstGeom prst="rect">
                <a:avLst/>
              </a:prstGeom>
              <a:blipFill>
                <a:blip r:embed="rId2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0EF72D7F-00D9-4166-91FC-528B14D48791}"/>
                  </a:ext>
                </a:extLst>
              </p:cNvPr>
              <p:cNvSpPr/>
              <p:nvPr/>
            </p:nvSpPr>
            <p:spPr>
              <a:xfrm>
                <a:off x="3379878" y="2916280"/>
                <a:ext cx="4856458" cy="369332"/>
              </a:xfrm>
              <a:prstGeom prst="rect">
                <a:avLst/>
              </a:prstGeom>
              <a:solidFill>
                <a:srgbClr val="E8485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𝑝𝑎𝑟𝑒𝑛𝑡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𝑐h𝑖𝑙𝑑𝑟𝑒𝑛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0EF72D7F-00D9-4166-91FC-528B14D48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878" y="2916280"/>
                <a:ext cx="4856458" cy="369332"/>
              </a:xfrm>
              <a:prstGeom prst="rect">
                <a:avLst/>
              </a:prstGeom>
              <a:blipFill>
                <a:blip r:embed="rId2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A60ED49-5D03-4D53-B05B-A864E37DC7E9}"/>
                  </a:ext>
                </a:extLst>
              </p:cNvPr>
              <p:cNvSpPr/>
              <p:nvPr/>
            </p:nvSpPr>
            <p:spPr>
              <a:xfrm>
                <a:off x="3379878" y="2916280"/>
                <a:ext cx="48564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𝑝𝑎𝑟𝑒𝑛𝑡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𝑐h𝑖𝑙𝑑𝑟𝑒𝑛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A60ED49-5D03-4D53-B05B-A864E37DC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878" y="2916280"/>
                <a:ext cx="4856458" cy="369332"/>
              </a:xfrm>
              <a:prstGeom prst="rect">
                <a:avLst/>
              </a:prstGeom>
              <a:blipFill>
                <a:blip r:embed="rId2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80BE653-478A-4B6A-BFF6-A559CAEC99D9}"/>
                  </a:ext>
                </a:extLst>
              </p:cNvPr>
              <p:cNvSpPr/>
              <p:nvPr/>
            </p:nvSpPr>
            <p:spPr>
              <a:xfrm>
                <a:off x="3379878" y="3285612"/>
                <a:ext cx="5632632" cy="369332"/>
              </a:xfrm>
              <a:prstGeom prst="rect">
                <a:avLst/>
              </a:prstGeom>
              <a:solidFill>
                <a:srgbClr val="E84855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𝑛𝑢𝑙𝑙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𝑐h𝑖𝑙𝑑𝑟𝑒𝑛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}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80BE653-478A-4B6A-BFF6-A559CAEC9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878" y="3285612"/>
                <a:ext cx="5632632" cy="369332"/>
              </a:xfrm>
              <a:prstGeom prst="rect">
                <a:avLst/>
              </a:prstGeom>
              <a:blipFill>
                <a:blip r:embed="rId2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82EC6A59-FEF0-4449-9A3D-997531E0C84D}"/>
                  </a:ext>
                </a:extLst>
              </p:cNvPr>
              <p:cNvSpPr/>
              <p:nvPr/>
            </p:nvSpPr>
            <p:spPr>
              <a:xfrm>
                <a:off x="3379878" y="3285612"/>
                <a:ext cx="56326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𝑙𝑒𝑣𝑒𝑙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𝑛𝑢𝑙𝑙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𝑐h𝑖𝑙𝑑𝑟𝑒𝑛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}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82EC6A59-FEF0-4449-9A3D-997531E0C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878" y="3285612"/>
                <a:ext cx="5632632" cy="369332"/>
              </a:xfrm>
              <a:prstGeom prst="rect">
                <a:avLst/>
              </a:prstGeom>
              <a:blipFill>
                <a:blip r:embed="rId28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41F17B-65AB-443E-BDA6-16549005BB3F}"/>
                  </a:ext>
                </a:extLst>
              </p:cNvPr>
              <p:cNvSpPr/>
              <p:nvPr/>
            </p:nvSpPr>
            <p:spPr>
              <a:xfrm>
                <a:off x="539552" y="3685305"/>
                <a:ext cx="1171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41F17B-65AB-443E-BDA6-16549005B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85305"/>
                <a:ext cx="1171411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0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63" grpId="0" animBg="1"/>
      <p:bldP spid="63" grpId="1" animBg="1"/>
      <p:bldP spid="4" grpId="0"/>
      <p:bldP spid="65" grpId="0"/>
      <p:bldP spid="70" grpId="0" animBg="1"/>
      <p:bldP spid="70" grpId="1" animBg="1"/>
      <p:bldP spid="72" grpId="0" animBg="1"/>
      <p:bldP spid="73" grpId="0"/>
      <p:bldP spid="74" grpId="0"/>
      <p:bldP spid="75" grpId="0"/>
      <p:bldP spid="76" grpId="0"/>
      <p:bldP spid="2" grpId="0"/>
      <p:bldP spid="6" grpId="0" animBg="1"/>
      <p:bldP spid="78" grpId="0" animBg="1"/>
      <p:bldP spid="79" grpId="0" animBg="1"/>
      <p:bldP spid="88" grpId="0" animBg="1"/>
      <p:bldP spid="89" grpId="0" animBg="1"/>
      <p:bldP spid="93" grpId="0" animBg="1"/>
      <p:bldP spid="94" grpId="0" animBg="1"/>
      <p:bldP spid="95" grpId="0" animBg="1"/>
      <p:bldP spid="97" grpId="0" animBg="1"/>
      <p:bldP spid="98" grpId="0" animBg="1"/>
      <p:bldP spid="99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循环层次</a:t>
            </a: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293D8FD5-B6A8-485B-92A5-F92EDB62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3629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循环层次识别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7482CBD-20AB-42D1-8823-D3CCD43A000E}"/>
                  </a:ext>
                </a:extLst>
              </p:cNvPr>
              <p:cNvSpPr/>
              <p:nvPr/>
            </p:nvSpPr>
            <p:spPr bwMode="auto">
              <a:xfrm>
                <a:off x="467544" y="1198850"/>
                <a:ext cx="3793552" cy="3944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7482CBD-20AB-42D1-8823-D3CCD43A0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198850"/>
                <a:ext cx="3793552" cy="394407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D172FE3-AEB4-4DAA-BBDE-DAD5527AE825}"/>
                  </a:ext>
                </a:extLst>
              </p:cNvPr>
              <p:cNvSpPr/>
              <p:nvPr/>
            </p:nvSpPr>
            <p:spPr bwMode="auto">
              <a:xfrm>
                <a:off x="467544" y="1593257"/>
                <a:ext cx="3793552" cy="3944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D172FE3-AEB4-4DAA-BBDE-DAD5527AE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593257"/>
                <a:ext cx="3793552" cy="394407"/>
              </a:xfrm>
              <a:prstGeom prst="rect">
                <a:avLst/>
              </a:prstGeom>
              <a:blipFill>
                <a:blip r:embed="rId4"/>
                <a:stretch>
                  <a:fillRect b="-1194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96E4141-DEEC-4068-A1BC-120FCCA4351A}"/>
                  </a:ext>
                </a:extLst>
              </p:cNvPr>
              <p:cNvSpPr/>
              <p:nvPr/>
            </p:nvSpPr>
            <p:spPr bwMode="auto">
              <a:xfrm>
                <a:off x="467544" y="1987664"/>
                <a:ext cx="3793552" cy="3944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96E4141-DEEC-4068-A1BC-120FCCA43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987664"/>
                <a:ext cx="3793552" cy="394407"/>
              </a:xfrm>
              <a:prstGeom prst="rect">
                <a:avLst/>
              </a:prstGeom>
              <a:blipFill>
                <a:blip r:embed="rId5"/>
                <a:stretch>
                  <a:fillRect b="-1044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2722194-BE50-4D06-80EA-8EFAFD2C93CB}"/>
                  </a:ext>
                </a:extLst>
              </p:cNvPr>
              <p:cNvSpPr/>
              <p:nvPr/>
            </p:nvSpPr>
            <p:spPr>
              <a:xfrm>
                <a:off x="195416" y="2916280"/>
                <a:ext cx="3312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𝑒𝑥𝑖𝑠𝑡𝑠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𝑒𝑛𝑡𝑟𝑦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2722194-BE50-4D06-80EA-8EFAFD2C9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16" y="2916280"/>
                <a:ext cx="331236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FBD8ACF-D05D-4B5B-B5AF-9F8D1B64824A}"/>
                  </a:ext>
                </a:extLst>
              </p:cNvPr>
              <p:cNvSpPr/>
              <p:nvPr/>
            </p:nvSpPr>
            <p:spPr>
              <a:xfrm>
                <a:off x="195416" y="3285612"/>
                <a:ext cx="3312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𝑒𝑥𝑖𝑠𝑡𝑠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𝑒𝑛𝑡𝑟𝑦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FBD8ACF-D05D-4B5B-B5AF-9F8D1B648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16" y="3285612"/>
                <a:ext cx="331236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D0D57E00-412B-4960-BDC6-5931F0A98753}"/>
                  </a:ext>
                </a:extLst>
              </p:cNvPr>
              <p:cNvSpPr/>
              <p:nvPr/>
            </p:nvSpPr>
            <p:spPr bwMode="auto">
              <a:xfrm>
                <a:off x="467544" y="1198850"/>
                <a:ext cx="3793552" cy="394407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D0D57E00-412B-4960-BDC6-5931F0A98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198850"/>
                <a:ext cx="3793552" cy="394407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B7B849-35F2-45B2-84FC-91F0F006FD21}"/>
                  </a:ext>
                </a:extLst>
              </p:cNvPr>
              <p:cNvSpPr/>
              <p:nvPr/>
            </p:nvSpPr>
            <p:spPr>
              <a:xfrm>
                <a:off x="827584" y="4010835"/>
                <a:ext cx="4302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B7B849-35F2-45B2-84FC-91F0F006F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10835"/>
                <a:ext cx="4302460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945A0EE-8185-4BF7-8B2C-59AD5F452B66}"/>
                  </a:ext>
                </a:extLst>
              </p:cNvPr>
              <p:cNvSpPr/>
              <p:nvPr/>
            </p:nvSpPr>
            <p:spPr>
              <a:xfrm>
                <a:off x="827584" y="4380167"/>
                <a:ext cx="4302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945A0EE-8185-4BF7-8B2C-59AD5F452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380167"/>
                <a:ext cx="4302460" cy="369332"/>
              </a:xfrm>
              <a:prstGeom prst="rect">
                <a:avLst/>
              </a:prstGeom>
              <a:blipFill>
                <a:blip r:embed="rId10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C3C953B-D625-45B5-896D-D728A4DA7114}"/>
                  </a:ext>
                </a:extLst>
              </p:cNvPr>
              <p:cNvSpPr/>
              <p:nvPr/>
            </p:nvSpPr>
            <p:spPr bwMode="auto">
              <a:xfrm>
                <a:off x="467544" y="1593257"/>
                <a:ext cx="3793552" cy="394407"/>
              </a:xfrm>
              <a:prstGeom prst="rect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C3C953B-D625-45B5-896D-D728A4DA7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593257"/>
                <a:ext cx="3793552" cy="394407"/>
              </a:xfrm>
              <a:prstGeom prst="rect">
                <a:avLst/>
              </a:prstGeom>
              <a:blipFill>
                <a:blip r:embed="rId11"/>
                <a:stretch>
                  <a:fillRect b="-1194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7A641B0-AED3-48DE-952D-4E365C528A53}"/>
                  </a:ext>
                </a:extLst>
              </p:cNvPr>
              <p:cNvSpPr/>
              <p:nvPr/>
            </p:nvSpPr>
            <p:spPr>
              <a:xfrm>
                <a:off x="827584" y="4749499"/>
                <a:ext cx="4302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7A641B0-AED3-48DE-952D-4E365C528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749499"/>
                <a:ext cx="4302460" cy="369332"/>
              </a:xfrm>
              <a:prstGeom prst="rect">
                <a:avLst/>
              </a:prstGeom>
              <a:blipFill>
                <a:blip r:embed="rId1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37E7E01-ECB9-4834-88D0-EB75DDBC2850}"/>
                  </a:ext>
                </a:extLst>
              </p:cNvPr>
              <p:cNvSpPr/>
              <p:nvPr/>
            </p:nvSpPr>
            <p:spPr>
              <a:xfrm>
                <a:off x="827584" y="5118831"/>
                <a:ext cx="4302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𝑒𝑛𝑡𝑟𝑦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𝑒𝑛𝑡𝑟𝑦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37E7E01-ECB9-4834-88D0-EB75DDBC2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118831"/>
                <a:ext cx="4302460" cy="369332"/>
              </a:xfrm>
              <a:prstGeom prst="rect">
                <a:avLst/>
              </a:prstGeom>
              <a:blipFill>
                <a:blip r:embed="rId1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C2C9FF4-90A9-4BB7-90AC-6A68B51C6048}"/>
                  </a:ext>
                </a:extLst>
              </p:cNvPr>
              <p:cNvSpPr/>
              <p:nvPr/>
            </p:nvSpPr>
            <p:spPr>
              <a:xfrm>
                <a:off x="195416" y="2546948"/>
                <a:ext cx="3312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𝑒𝑥𝑖𝑠𝑡𝑠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𝑒𝑛𝑡𝑟𝑦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C2C9FF4-90A9-4BB7-90AC-6A68B51C6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16" y="2546948"/>
                <a:ext cx="3312368" cy="369332"/>
              </a:xfrm>
              <a:prstGeom prst="rect">
                <a:avLst/>
              </a:prstGeom>
              <a:blipFill>
                <a:blip r:embed="rId1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2F7D79-870C-43FD-BD82-EA3E3CA882D6}"/>
                  </a:ext>
                </a:extLst>
              </p:cNvPr>
              <p:cNvSpPr/>
              <p:nvPr/>
            </p:nvSpPr>
            <p:spPr>
              <a:xfrm>
                <a:off x="3376924" y="2546948"/>
                <a:ext cx="502740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𝑝𝑎𝑟𝑒𝑛𝑡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𝑐h𝑖𝑙𝑑𝑟𝑒𝑛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2F7D79-870C-43FD-BD82-EA3E3CA88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924" y="2546948"/>
                <a:ext cx="5027402" cy="369332"/>
              </a:xfrm>
              <a:prstGeom prst="rect">
                <a:avLst/>
              </a:prstGeom>
              <a:blipFill>
                <a:blip r:embed="rId1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BC0B382-3768-4722-971C-D7EA0B4358AC}"/>
                  </a:ext>
                </a:extLst>
              </p:cNvPr>
              <p:cNvSpPr/>
              <p:nvPr/>
            </p:nvSpPr>
            <p:spPr>
              <a:xfrm>
                <a:off x="3379878" y="2916280"/>
                <a:ext cx="48564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𝑝𝑎𝑟𝑒𝑛𝑡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𝑐h𝑖𝑙𝑑𝑟𝑒𝑛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BC0B382-3768-4722-971C-D7EA0B435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878" y="2916280"/>
                <a:ext cx="4856458" cy="369332"/>
              </a:xfrm>
              <a:prstGeom prst="rect">
                <a:avLst/>
              </a:prstGeom>
              <a:blipFill>
                <a:blip r:embed="rId1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265585-FBF8-4EEC-A764-1EFDC45C4E4B}"/>
                  </a:ext>
                </a:extLst>
              </p:cNvPr>
              <p:cNvSpPr/>
              <p:nvPr/>
            </p:nvSpPr>
            <p:spPr>
              <a:xfrm>
                <a:off x="3379878" y="3285612"/>
                <a:ext cx="56278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𝑝𝑎𝑟𝑒𝑛𝑡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𝑐h𝑖𝑙𝑑𝑟𝑒𝑛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dirty="0"/>
                        <m:t>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dirty="0"/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C265585-FBF8-4EEC-A764-1EFDC45C4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878" y="3285612"/>
                <a:ext cx="5627823" cy="369332"/>
              </a:xfrm>
              <a:prstGeom prst="rect">
                <a:avLst/>
              </a:prstGeom>
              <a:blipFill>
                <a:blip r:embed="rId1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41F17B-65AB-443E-BDA6-16549005BB3F}"/>
                  </a:ext>
                </a:extLst>
              </p:cNvPr>
              <p:cNvSpPr/>
              <p:nvPr/>
            </p:nvSpPr>
            <p:spPr>
              <a:xfrm>
                <a:off x="539552" y="3685305"/>
                <a:ext cx="1171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41F17B-65AB-443E-BDA6-16549005B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85305"/>
                <a:ext cx="11714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05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4" grpId="0"/>
      <p:bldP spid="65" grpId="0"/>
      <p:bldP spid="70" grpId="0" animBg="1"/>
      <p:bldP spid="70" grpId="1" animBg="1"/>
      <p:bldP spid="73" grpId="0"/>
      <p:bldP spid="74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76967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98550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支配树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96" y="1196752"/>
                <a:ext cx="9073008" cy="1602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严格支配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𝑑𝑜𝑚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严格支配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𝑑𝑜𝑚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的严格支配结点的集合，记作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𝑆𝐷𝑜𝑚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−{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1196752"/>
                <a:ext cx="9073008" cy="1602426"/>
              </a:xfrm>
              <a:prstGeom prst="rect">
                <a:avLst/>
              </a:prstGeom>
              <a:blipFill>
                <a:blip r:embed="rId3"/>
                <a:stretch>
                  <a:fillRect l="-605" b="-34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94556A02-4905-435F-8A7C-46E782F005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96" y="2799178"/>
                <a:ext cx="9073008" cy="2200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直接支配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𝐷𝑜𝑚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∀</m:t>
                        </m:r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𝑜𝑚</m:t>
                        </m:r>
                        <m:d>
                          <m:d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𝑑𝑜𝑚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直接支配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𝑑𝑜𝑚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，或记作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𝐼𝐷𝑜𝑚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中的任意两个结点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，如果有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𝑑𝑜𝑚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，则删除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重复以上操作，直至剩下一个结点，即为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𝐷𝑜𝑚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94556A02-4905-435F-8A7C-46E782F00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2799178"/>
                <a:ext cx="9073008" cy="2200987"/>
              </a:xfrm>
              <a:prstGeom prst="rect">
                <a:avLst/>
              </a:prstGeom>
              <a:blipFill>
                <a:blip r:embed="rId4"/>
                <a:stretch>
                  <a:fillRect l="-605" b="-24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238CB2-095B-4325-93F9-7DE978A0D0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96" y="5000165"/>
                <a:ext cx="9073008" cy="1031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支配树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：除开始结点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𝑒𝑛𝑡𝑟𝑦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外，每个结点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𝐼𝐷𝑜𝑚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连一条边，构成的树称为支配树。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238CB2-095B-4325-93F9-7DE978A0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5000165"/>
                <a:ext cx="9073008" cy="1031308"/>
              </a:xfrm>
              <a:prstGeom prst="rect">
                <a:avLst/>
              </a:prstGeom>
              <a:blipFill>
                <a:blip r:embed="rId5"/>
                <a:stretch>
                  <a:fillRect l="-605" b="-100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80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支配树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5387C7-6706-4F58-B95B-6F68254F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5" y="1258183"/>
            <a:ext cx="8358249" cy="469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24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支配树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AD466955-F04A-4A95-9050-0BCB2324A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3629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构造支配树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09A6C10-57E7-4AB0-84A9-83B535E72DB8}"/>
                  </a:ext>
                </a:extLst>
              </p:cNvPr>
              <p:cNvSpPr/>
              <p:nvPr/>
            </p:nvSpPr>
            <p:spPr bwMode="auto">
              <a:xfrm>
                <a:off x="251520" y="1261445"/>
                <a:ext cx="352839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09A6C10-57E7-4AB0-84A9-83B535E7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261445"/>
                <a:ext cx="3528392" cy="365125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C6AF930-0715-4ED5-BD46-E9309E1C64C3}"/>
                  </a:ext>
                </a:extLst>
              </p:cNvPr>
              <p:cNvSpPr/>
              <p:nvPr/>
            </p:nvSpPr>
            <p:spPr bwMode="auto">
              <a:xfrm>
                <a:off x="251520" y="1626570"/>
                <a:ext cx="352839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C6AF930-0715-4ED5-BD46-E9309E1C6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626570"/>
                <a:ext cx="3528392" cy="3651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878BA9A-D354-4236-AF5D-BCE6D39E5E75}"/>
                  </a:ext>
                </a:extLst>
              </p:cNvPr>
              <p:cNvSpPr/>
              <p:nvPr/>
            </p:nvSpPr>
            <p:spPr bwMode="auto">
              <a:xfrm>
                <a:off x="251520" y="1991695"/>
                <a:ext cx="352839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878BA9A-D354-4236-AF5D-BCE6D39E5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91695"/>
                <a:ext cx="3528392" cy="365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760D246-F1DA-4816-80BD-B160C787666C}"/>
                  </a:ext>
                </a:extLst>
              </p:cNvPr>
              <p:cNvSpPr/>
              <p:nvPr/>
            </p:nvSpPr>
            <p:spPr bwMode="auto">
              <a:xfrm>
                <a:off x="251520" y="2356820"/>
                <a:ext cx="352839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760D246-F1DA-4816-80BD-B160C7876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356820"/>
                <a:ext cx="3528392" cy="365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48EBD1C-6893-44EC-888B-A4BF79B1EF95}"/>
                  </a:ext>
                </a:extLst>
              </p:cNvPr>
              <p:cNvSpPr/>
              <p:nvPr/>
            </p:nvSpPr>
            <p:spPr bwMode="auto">
              <a:xfrm>
                <a:off x="251520" y="2721945"/>
                <a:ext cx="352839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48EBD1C-6893-44EC-888B-A4BF79B1E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721945"/>
                <a:ext cx="3528392" cy="365125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081B1D6-4AE6-4403-B807-FCF2A8F7828D}"/>
                  </a:ext>
                </a:extLst>
              </p:cNvPr>
              <p:cNvSpPr/>
              <p:nvPr/>
            </p:nvSpPr>
            <p:spPr bwMode="auto">
              <a:xfrm>
                <a:off x="251520" y="3087070"/>
                <a:ext cx="352839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081B1D6-4AE6-4403-B807-FCF2A8F78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087070"/>
                <a:ext cx="3528392" cy="365125"/>
              </a:xfrm>
              <a:prstGeom prst="rect">
                <a:avLst/>
              </a:prstGeom>
              <a:blipFill>
                <a:blip r:embed="rId8"/>
                <a:stretch>
                  <a:fillRect b="-16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A6DD7D1-D592-4476-8972-064459222A06}"/>
                  </a:ext>
                </a:extLst>
              </p:cNvPr>
              <p:cNvSpPr/>
              <p:nvPr/>
            </p:nvSpPr>
            <p:spPr bwMode="auto">
              <a:xfrm>
                <a:off x="251520" y="3452195"/>
                <a:ext cx="352839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A6DD7D1-D592-4476-8972-064459222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452195"/>
                <a:ext cx="3528392" cy="365125"/>
              </a:xfrm>
              <a:prstGeom prst="rect">
                <a:avLst/>
              </a:prstGeom>
              <a:blipFill>
                <a:blip r:embed="rId9"/>
                <a:stretch>
                  <a:fillRect b="-16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C24DF5E-47A8-452D-AAB6-623C73465F1A}"/>
                  </a:ext>
                </a:extLst>
              </p:cNvPr>
              <p:cNvSpPr/>
              <p:nvPr/>
            </p:nvSpPr>
            <p:spPr bwMode="auto">
              <a:xfrm>
                <a:off x="251520" y="3817320"/>
                <a:ext cx="352839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C24DF5E-47A8-452D-AAB6-623C73465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817320"/>
                <a:ext cx="3528392" cy="365125"/>
              </a:xfrm>
              <a:prstGeom prst="rect">
                <a:avLst/>
              </a:prstGeom>
              <a:blipFill>
                <a:blip r:embed="rId10"/>
                <a:stretch>
                  <a:fillRect b="-16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FC64BBB-8692-4A73-810A-3917D656CBF7}"/>
                  </a:ext>
                </a:extLst>
              </p:cNvPr>
              <p:cNvSpPr/>
              <p:nvPr/>
            </p:nvSpPr>
            <p:spPr bwMode="auto">
              <a:xfrm>
                <a:off x="251520" y="4182445"/>
                <a:ext cx="352839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FC64BBB-8692-4A73-810A-3917D656C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182445"/>
                <a:ext cx="3528392" cy="3651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6D38F7B-69F7-434D-AD5E-4090FEE11EA6}"/>
                  </a:ext>
                </a:extLst>
              </p:cNvPr>
              <p:cNvSpPr/>
              <p:nvPr/>
            </p:nvSpPr>
            <p:spPr bwMode="auto">
              <a:xfrm>
                <a:off x="251520" y="4547570"/>
                <a:ext cx="352839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6D38F7B-69F7-434D-AD5E-4090FEE11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547570"/>
                <a:ext cx="3528392" cy="3651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2281892-7877-4000-A583-D3A59535D575}"/>
                  </a:ext>
                </a:extLst>
              </p:cNvPr>
              <p:cNvSpPr/>
              <p:nvPr/>
            </p:nvSpPr>
            <p:spPr bwMode="auto">
              <a:xfrm>
                <a:off x="3779912" y="1261445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2281892-7877-4000-A583-D3A59535D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1261445"/>
                <a:ext cx="3240360" cy="365125"/>
              </a:xfrm>
              <a:prstGeom prst="rect">
                <a:avLst/>
              </a:prstGeom>
              <a:blipFill>
                <a:blip r:embed="rId13"/>
                <a:stretch>
                  <a:fillRect b="-16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596BB06-AB05-4F8D-B0EF-E2B699E8C0FB}"/>
                  </a:ext>
                </a:extLst>
              </p:cNvPr>
              <p:cNvSpPr/>
              <p:nvPr/>
            </p:nvSpPr>
            <p:spPr bwMode="auto">
              <a:xfrm>
                <a:off x="3779912" y="1626570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596BB06-AB05-4F8D-B0EF-E2B699E8C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1626570"/>
                <a:ext cx="3240360" cy="3651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EBF01B3-0D1C-4653-ACA4-F3F9D5E7D4CF}"/>
                  </a:ext>
                </a:extLst>
              </p:cNvPr>
              <p:cNvSpPr/>
              <p:nvPr/>
            </p:nvSpPr>
            <p:spPr bwMode="auto">
              <a:xfrm>
                <a:off x="3779912" y="1991695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EBF01B3-0D1C-4653-ACA4-F3F9D5E7D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1991695"/>
                <a:ext cx="3240360" cy="3651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CF95E45-5582-4F21-8F38-6B06ABED1E77}"/>
                  </a:ext>
                </a:extLst>
              </p:cNvPr>
              <p:cNvSpPr/>
              <p:nvPr/>
            </p:nvSpPr>
            <p:spPr bwMode="auto">
              <a:xfrm>
                <a:off x="251520" y="1626570"/>
                <a:ext cx="352839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CF95E45-5582-4F21-8F38-6B06ABED1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626570"/>
                <a:ext cx="3528392" cy="3651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3C348D-6612-42D8-8672-26E48A46060A}"/>
                  </a:ext>
                </a:extLst>
              </p:cNvPr>
              <p:cNvSpPr/>
              <p:nvPr/>
            </p:nvSpPr>
            <p:spPr bwMode="auto">
              <a:xfrm>
                <a:off x="3779912" y="1991695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3C348D-6612-42D8-8672-26E48A460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1991695"/>
                <a:ext cx="3240360" cy="36512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A502B08-4395-4DDE-BBFA-195D6CCEEE4D}"/>
                  </a:ext>
                </a:extLst>
              </p:cNvPr>
              <p:cNvSpPr/>
              <p:nvPr/>
            </p:nvSpPr>
            <p:spPr bwMode="auto">
              <a:xfrm>
                <a:off x="3779912" y="2356820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A502B08-4395-4DDE-BBFA-195D6CCEE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2356820"/>
                <a:ext cx="3240360" cy="3651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5EDD156-5EA8-47E0-BB39-559CC41707A7}"/>
                  </a:ext>
                </a:extLst>
              </p:cNvPr>
              <p:cNvSpPr/>
              <p:nvPr/>
            </p:nvSpPr>
            <p:spPr bwMode="auto">
              <a:xfrm>
                <a:off x="251520" y="1991695"/>
                <a:ext cx="352839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5EDD156-5EA8-47E0-BB39-559CC4170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91695"/>
                <a:ext cx="3528392" cy="36512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C88E74B-9C6F-4784-976D-69DBC4513FF1}"/>
                  </a:ext>
                </a:extLst>
              </p:cNvPr>
              <p:cNvSpPr/>
              <p:nvPr/>
            </p:nvSpPr>
            <p:spPr bwMode="auto">
              <a:xfrm>
                <a:off x="3779912" y="2356820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C88E74B-9C6F-4784-976D-69DBC4513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2356820"/>
                <a:ext cx="3240360" cy="365125"/>
              </a:xfrm>
              <a:prstGeom prst="rect">
                <a:avLst/>
              </a:prstGeom>
              <a:blipFill>
                <a:blip r:embed="rId20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21E8E8D-260C-4A69-9F49-D5AF34E47035}"/>
                  </a:ext>
                </a:extLst>
              </p:cNvPr>
              <p:cNvSpPr/>
              <p:nvPr/>
            </p:nvSpPr>
            <p:spPr bwMode="auto">
              <a:xfrm>
                <a:off x="3779912" y="2721945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21E8E8D-260C-4A69-9F49-D5AF34E47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2721945"/>
                <a:ext cx="3240360" cy="365125"/>
              </a:xfrm>
              <a:prstGeom prst="rect">
                <a:avLst/>
              </a:prstGeom>
              <a:blipFill>
                <a:blip r:embed="rId21"/>
                <a:stretch>
                  <a:fillRect b="-1639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99579C0-F2A6-44C0-BEA5-16802EE62BC9}"/>
                  </a:ext>
                </a:extLst>
              </p:cNvPr>
              <p:cNvSpPr/>
              <p:nvPr/>
            </p:nvSpPr>
            <p:spPr bwMode="auto">
              <a:xfrm>
                <a:off x="251520" y="2356820"/>
                <a:ext cx="352839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99579C0-F2A6-44C0-BEA5-16802EE62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356820"/>
                <a:ext cx="3528392" cy="36512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11BA16C-4AAA-4F1D-B623-7C1B0064ABD7}"/>
                  </a:ext>
                </a:extLst>
              </p:cNvPr>
              <p:cNvSpPr/>
              <p:nvPr/>
            </p:nvSpPr>
            <p:spPr bwMode="auto">
              <a:xfrm>
                <a:off x="3779912" y="2721945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11BA16C-4AAA-4F1D-B623-7C1B0064A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2721945"/>
                <a:ext cx="3240360" cy="365125"/>
              </a:xfrm>
              <a:prstGeom prst="rect">
                <a:avLst/>
              </a:prstGeom>
              <a:blipFill>
                <a:blip r:embed="rId23"/>
                <a:stretch>
                  <a:fillRect b="-1639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CE83C82-3609-4E7D-9ACD-D618F050C06A}"/>
                  </a:ext>
                </a:extLst>
              </p:cNvPr>
              <p:cNvSpPr/>
              <p:nvPr/>
            </p:nvSpPr>
            <p:spPr bwMode="auto">
              <a:xfrm>
                <a:off x="3779912" y="3087070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CE83C82-3609-4E7D-9ACD-D618F050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3087070"/>
                <a:ext cx="3240360" cy="365125"/>
              </a:xfrm>
              <a:prstGeom prst="rect">
                <a:avLst/>
              </a:prstGeom>
              <a:blipFill>
                <a:blip r:embed="rId24"/>
                <a:stretch>
                  <a:fillRect r="-1124"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C34B8D4-A012-4159-ABD2-BFA2A3CF4A3B}"/>
                  </a:ext>
                </a:extLst>
              </p:cNvPr>
              <p:cNvSpPr/>
              <p:nvPr/>
            </p:nvSpPr>
            <p:spPr bwMode="auto">
              <a:xfrm>
                <a:off x="251520" y="2721945"/>
                <a:ext cx="352839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C34B8D4-A012-4159-ABD2-BFA2A3CF4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721945"/>
                <a:ext cx="3528392" cy="365125"/>
              </a:xfrm>
              <a:prstGeom prst="rect">
                <a:avLst/>
              </a:prstGeom>
              <a:blipFill>
                <a:blip r:embed="rId25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0FAA988-2C8E-4F85-8110-5C5CEA602DD4}"/>
                  </a:ext>
                </a:extLst>
              </p:cNvPr>
              <p:cNvSpPr/>
              <p:nvPr/>
            </p:nvSpPr>
            <p:spPr bwMode="auto">
              <a:xfrm>
                <a:off x="3779912" y="3087070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0FAA988-2C8E-4F85-8110-5C5CEA60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3087070"/>
                <a:ext cx="3240360" cy="365125"/>
              </a:xfrm>
              <a:prstGeom prst="rect">
                <a:avLst/>
              </a:prstGeom>
              <a:blipFill>
                <a:blip r:embed="rId26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6D221C8-5E88-478E-AD6E-8809C6195927}"/>
                  </a:ext>
                </a:extLst>
              </p:cNvPr>
              <p:cNvSpPr/>
              <p:nvPr/>
            </p:nvSpPr>
            <p:spPr bwMode="auto">
              <a:xfrm>
                <a:off x="3779912" y="3452195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6D221C8-5E88-478E-AD6E-8809C6195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3452195"/>
                <a:ext cx="3240360" cy="365125"/>
              </a:xfrm>
              <a:prstGeom prst="rect">
                <a:avLst/>
              </a:prstGeom>
              <a:blipFill>
                <a:blip r:embed="rId27"/>
                <a:stretch>
                  <a:fillRect r="-1124"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2414CF2-EA7C-42F3-B31A-E4FE6681073F}"/>
                  </a:ext>
                </a:extLst>
              </p:cNvPr>
              <p:cNvSpPr/>
              <p:nvPr/>
            </p:nvSpPr>
            <p:spPr bwMode="auto">
              <a:xfrm>
                <a:off x="3779912" y="3452195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2414CF2-EA7C-42F3-B31A-E4FE66810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3452195"/>
                <a:ext cx="3240360" cy="365125"/>
              </a:xfrm>
              <a:prstGeom prst="rect">
                <a:avLst/>
              </a:prstGeom>
              <a:blipFill>
                <a:blip r:embed="rId28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417A882-AB48-432B-9D26-E8CDD700DCA2}"/>
                  </a:ext>
                </a:extLst>
              </p:cNvPr>
              <p:cNvSpPr/>
              <p:nvPr/>
            </p:nvSpPr>
            <p:spPr bwMode="auto">
              <a:xfrm>
                <a:off x="3779912" y="3817320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417A882-AB48-432B-9D26-E8CDD700D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3817320"/>
                <a:ext cx="3240360" cy="365125"/>
              </a:xfrm>
              <a:prstGeom prst="rect">
                <a:avLst/>
              </a:prstGeom>
              <a:blipFill>
                <a:blip r:embed="rId29"/>
                <a:stretch>
                  <a:fillRect r="-1124"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D5A5107-8B1B-4615-93F2-DE4A6BD08A4A}"/>
                  </a:ext>
                </a:extLst>
              </p:cNvPr>
              <p:cNvSpPr/>
              <p:nvPr/>
            </p:nvSpPr>
            <p:spPr bwMode="auto">
              <a:xfrm>
                <a:off x="3779912" y="3817320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D5A5107-8B1B-4615-93F2-DE4A6BD08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3817320"/>
                <a:ext cx="3240360" cy="365125"/>
              </a:xfrm>
              <a:prstGeom prst="rect">
                <a:avLst/>
              </a:prstGeom>
              <a:blipFill>
                <a:blip r:embed="rId30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19C8218-DA7A-4C78-8C7B-A5628A9BA82C}"/>
                  </a:ext>
                </a:extLst>
              </p:cNvPr>
              <p:cNvSpPr/>
              <p:nvPr/>
            </p:nvSpPr>
            <p:spPr bwMode="auto">
              <a:xfrm>
                <a:off x="3779912" y="4182445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19C8218-DA7A-4C78-8C7B-A5628A9BA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4182445"/>
                <a:ext cx="3240360" cy="365125"/>
              </a:xfrm>
              <a:prstGeom prst="rect">
                <a:avLst/>
              </a:prstGeom>
              <a:blipFill>
                <a:blip r:embed="rId31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11BE245-E8EF-445A-B671-FAEF7904B6BE}"/>
                  </a:ext>
                </a:extLst>
              </p:cNvPr>
              <p:cNvSpPr/>
              <p:nvPr/>
            </p:nvSpPr>
            <p:spPr bwMode="auto">
              <a:xfrm>
                <a:off x="3779912" y="4182445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11BE245-E8EF-445A-B671-FAEF7904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4182445"/>
                <a:ext cx="3240360" cy="365125"/>
              </a:xfrm>
              <a:prstGeom prst="rect">
                <a:avLst/>
              </a:prstGeom>
              <a:blipFill>
                <a:blip r:embed="rId32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B449B1E-642B-4263-A36A-980DF03D3AE5}"/>
                  </a:ext>
                </a:extLst>
              </p:cNvPr>
              <p:cNvSpPr/>
              <p:nvPr/>
            </p:nvSpPr>
            <p:spPr bwMode="auto">
              <a:xfrm>
                <a:off x="3779912" y="4547570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B449B1E-642B-4263-A36A-980DF03D3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4547570"/>
                <a:ext cx="3240360" cy="365125"/>
              </a:xfrm>
              <a:prstGeom prst="rect">
                <a:avLst/>
              </a:prstGeom>
              <a:blipFill>
                <a:blip r:embed="rId33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0836787-79C9-4487-8D4D-3F8474458AA5}"/>
                  </a:ext>
                </a:extLst>
              </p:cNvPr>
              <p:cNvSpPr/>
              <p:nvPr/>
            </p:nvSpPr>
            <p:spPr bwMode="auto">
              <a:xfrm>
                <a:off x="3779912" y="4547570"/>
                <a:ext cx="3240360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0836787-79C9-4487-8D4D-3F8474458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4547570"/>
                <a:ext cx="3240360" cy="365125"/>
              </a:xfrm>
              <a:prstGeom prst="rect">
                <a:avLst/>
              </a:prstGeom>
              <a:blipFill>
                <a:blip r:embed="rId34"/>
                <a:stretch>
                  <a:fillRect b="-161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5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3" grpId="1" animBg="1"/>
      <p:bldP spid="23" grpId="2" animBg="1"/>
      <p:bldP spid="23" grpId="3" animBg="1"/>
      <p:bldP spid="24" grpId="0" animBg="1"/>
      <p:bldP spid="25" grpId="0" animBg="1"/>
      <p:bldP spid="26" grpId="0" animBg="1"/>
      <p:bldP spid="26" grpId="1" animBg="1"/>
      <p:bldP spid="27" grpId="0" animBg="1"/>
      <p:bldP spid="28" grpId="0" animBg="1"/>
      <p:bldP spid="29" grpId="0" animBg="1"/>
      <p:bldP spid="29" grpId="1" animBg="1"/>
      <p:bldP spid="29" grpId="2" animBg="1"/>
      <p:bldP spid="29" grpId="3" animBg="1"/>
      <p:bldP spid="30" grpId="0" animBg="1"/>
      <p:bldP spid="31" grpId="0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支配树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AD466955-F04A-4A95-9050-0BCB2324A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3629"/>
            <a:ext cx="504739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构造支配树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2281892-7877-4000-A583-D3A59535D575}"/>
                  </a:ext>
                </a:extLst>
              </p:cNvPr>
              <p:cNvSpPr/>
              <p:nvPr/>
            </p:nvSpPr>
            <p:spPr bwMode="auto">
              <a:xfrm>
                <a:off x="323528" y="1283378"/>
                <a:ext cx="208823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𝑛𝑢𝑙𝑙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2281892-7877-4000-A583-D3A59535D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283378"/>
                <a:ext cx="2088232" cy="3651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596BB06-AB05-4F8D-B0EF-E2B699E8C0FB}"/>
                  </a:ext>
                </a:extLst>
              </p:cNvPr>
              <p:cNvSpPr/>
              <p:nvPr/>
            </p:nvSpPr>
            <p:spPr bwMode="auto">
              <a:xfrm>
                <a:off x="323528" y="1648503"/>
                <a:ext cx="208823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𝐼𝐷𝑜𝑚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596BB06-AB05-4F8D-B0EF-E2B699E8C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648503"/>
                <a:ext cx="2088232" cy="3651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3C348D-6612-42D8-8672-26E48A46060A}"/>
                  </a:ext>
                </a:extLst>
              </p:cNvPr>
              <p:cNvSpPr/>
              <p:nvPr/>
            </p:nvSpPr>
            <p:spPr bwMode="auto">
              <a:xfrm>
                <a:off x="323528" y="2013628"/>
                <a:ext cx="208823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𝐼𝐷𝑜𝑚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3C348D-6612-42D8-8672-26E48A460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013628"/>
                <a:ext cx="2088232" cy="365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C88E74B-9C6F-4784-976D-69DBC4513FF1}"/>
                  </a:ext>
                </a:extLst>
              </p:cNvPr>
              <p:cNvSpPr/>
              <p:nvPr/>
            </p:nvSpPr>
            <p:spPr bwMode="auto">
              <a:xfrm>
                <a:off x="323528" y="2378753"/>
                <a:ext cx="208823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𝐼𝐷𝑜𝑚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C88E74B-9C6F-4784-976D-69DBC4513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378753"/>
                <a:ext cx="2088232" cy="365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11BA16C-4AAA-4F1D-B623-7C1B0064ABD7}"/>
                  </a:ext>
                </a:extLst>
              </p:cNvPr>
              <p:cNvSpPr/>
              <p:nvPr/>
            </p:nvSpPr>
            <p:spPr bwMode="auto">
              <a:xfrm>
                <a:off x="323528" y="2743878"/>
                <a:ext cx="208823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11BA16C-4AAA-4F1D-B623-7C1B0064A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743878"/>
                <a:ext cx="2088232" cy="365125"/>
              </a:xfrm>
              <a:prstGeom prst="rect">
                <a:avLst/>
              </a:prstGeom>
              <a:blipFill>
                <a:blip r:embed="rId7"/>
                <a:stretch>
                  <a:fillRect b="-16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0FAA988-2C8E-4F85-8110-5C5CEA602DD4}"/>
                  </a:ext>
                </a:extLst>
              </p:cNvPr>
              <p:cNvSpPr/>
              <p:nvPr/>
            </p:nvSpPr>
            <p:spPr bwMode="auto">
              <a:xfrm>
                <a:off x="323528" y="3109003"/>
                <a:ext cx="208823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0FAA988-2C8E-4F85-8110-5C5CEA60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109003"/>
                <a:ext cx="2088232" cy="3651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2414CF2-EA7C-42F3-B31A-E4FE6681073F}"/>
                  </a:ext>
                </a:extLst>
              </p:cNvPr>
              <p:cNvSpPr/>
              <p:nvPr/>
            </p:nvSpPr>
            <p:spPr bwMode="auto">
              <a:xfrm>
                <a:off x="323528" y="3474128"/>
                <a:ext cx="208823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2414CF2-EA7C-42F3-B31A-E4FE66810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474128"/>
                <a:ext cx="2088232" cy="3651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D5A5107-8B1B-4615-93F2-DE4A6BD08A4A}"/>
                  </a:ext>
                </a:extLst>
              </p:cNvPr>
              <p:cNvSpPr/>
              <p:nvPr/>
            </p:nvSpPr>
            <p:spPr bwMode="auto">
              <a:xfrm>
                <a:off x="323528" y="3839253"/>
                <a:ext cx="208823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D5A5107-8B1B-4615-93F2-DE4A6BD08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839253"/>
                <a:ext cx="2088232" cy="3651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11BE245-E8EF-445A-B671-FAEF7904B6BE}"/>
                  </a:ext>
                </a:extLst>
              </p:cNvPr>
              <p:cNvSpPr/>
              <p:nvPr/>
            </p:nvSpPr>
            <p:spPr bwMode="auto">
              <a:xfrm>
                <a:off x="323528" y="4204378"/>
                <a:ext cx="208823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11BE245-E8EF-445A-B671-FAEF7904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4204378"/>
                <a:ext cx="2088232" cy="3651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0836787-79C9-4487-8D4D-3F8474458AA5}"/>
                  </a:ext>
                </a:extLst>
              </p:cNvPr>
              <p:cNvSpPr/>
              <p:nvPr/>
            </p:nvSpPr>
            <p:spPr bwMode="auto">
              <a:xfrm>
                <a:off x="323528" y="4569503"/>
                <a:ext cx="2088232" cy="3651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0836787-79C9-4487-8D4D-3F8474458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4569503"/>
                <a:ext cx="2088232" cy="365125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8F6E931-E366-4BB6-85F6-FC6E393C2D4A}"/>
                  </a:ext>
                </a:extLst>
              </p:cNvPr>
              <p:cNvSpPr/>
              <p:nvPr/>
            </p:nvSpPr>
            <p:spPr bwMode="auto">
              <a:xfrm>
                <a:off x="323528" y="1283378"/>
                <a:ext cx="208823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𝑛𝑢𝑙𝑙</m:t>
                      </m:r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8F6E931-E366-4BB6-85F6-FC6E393C2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283378"/>
                <a:ext cx="2088232" cy="3651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09E66C6-C55F-4136-A429-7964BDEF27AA}"/>
                  </a:ext>
                </a:extLst>
              </p:cNvPr>
              <p:cNvSpPr/>
              <p:nvPr/>
            </p:nvSpPr>
            <p:spPr bwMode="auto">
              <a:xfrm>
                <a:off x="323528" y="1648503"/>
                <a:ext cx="208823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𝐼𝐷𝑜𝑚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09E66C6-C55F-4136-A429-7964BDEF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648503"/>
                <a:ext cx="2088232" cy="3651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EA923BC-B335-4A14-899F-42F808CD995D}"/>
                  </a:ext>
                </a:extLst>
              </p:cNvPr>
              <p:cNvSpPr/>
              <p:nvPr/>
            </p:nvSpPr>
            <p:spPr bwMode="auto">
              <a:xfrm>
                <a:off x="323528" y="2013628"/>
                <a:ext cx="208823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𝐼𝐷𝑜𝑚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EA923BC-B335-4A14-899F-42F808CD9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013628"/>
                <a:ext cx="2088232" cy="3651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36C8A15-D1E5-471A-8821-DCCFD86ABF11}"/>
                  </a:ext>
                </a:extLst>
              </p:cNvPr>
              <p:cNvSpPr/>
              <p:nvPr/>
            </p:nvSpPr>
            <p:spPr bwMode="auto">
              <a:xfrm>
                <a:off x="323528" y="2378753"/>
                <a:ext cx="208823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𝐼𝐷𝑜𝑚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36C8A15-D1E5-471A-8821-DCCFD86AB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378753"/>
                <a:ext cx="2088232" cy="3651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A6243E4-17CA-4038-A655-C80F134DAD98}"/>
                  </a:ext>
                </a:extLst>
              </p:cNvPr>
              <p:cNvSpPr/>
              <p:nvPr/>
            </p:nvSpPr>
            <p:spPr bwMode="auto">
              <a:xfrm>
                <a:off x="323528" y="2743878"/>
                <a:ext cx="208823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A6243E4-17CA-4038-A655-C80F134DA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743878"/>
                <a:ext cx="2088232" cy="365125"/>
              </a:xfrm>
              <a:prstGeom prst="rect">
                <a:avLst/>
              </a:prstGeom>
              <a:blipFill>
                <a:blip r:embed="rId17"/>
                <a:stretch>
                  <a:fillRect b="-16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1BDA144-4A80-4ED8-B5AA-07EDEA692C19}"/>
                  </a:ext>
                </a:extLst>
              </p:cNvPr>
              <p:cNvSpPr/>
              <p:nvPr/>
            </p:nvSpPr>
            <p:spPr bwMode="auto">
              <a:xfrm>
                <a:off x="323528" y="3109003"/>
                <a:ext cx="208823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1BDA144-4A80-4ED8-B5AA-07EDEA692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109003"/>
                <a:ext cx="2088232" cy="3651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27D1161-A7C9-43E0-9F42-02F1B6DF6EAA}"/>
                  </a:ext>
                </a:extLst>
              </p:cNvPr>
              <p:cNvSpPr/>
              <p:nvPr/>
            </p:nvSpPr>
            <p:spPr bwMode="auto">
              <a:xfrm>
                <a:off x="323528" y="3474128"/>
                <a:ext cx="208823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27D1161-A7C9-43E0-9F42-02F1B6DF6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474128"/>
                <a:ext cx="2088232" cy="36512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1FA3A74-8926-44D2-A457-E16291F58D42}"/>
                  </a:ext>
                </a:extLst>
              </p:cNvPr>
              <p:cNvSpPr/>
              <p:nvPr/>
            </p:nvSpPr>
            <p:spPr bwMode="auto">
              <a:xfrm>
                <a:off x="323528" y="3839253"/>
                <a:ext cx="208823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1FA3A74-8926-44D2-A457-E16291F58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839253"/>
                <a:ext cx="2088232" cy="36512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E40A283-95A5-4090-AC87-9D32E0D024D4}"/>
                  </a:ext>
                </a:extLst>
              </p:cNvPr>
              <p:cNvSpPr/>
              <p:nvPr/>
            </p:nvSpPr>
            <p:spPr bwMode="auto">
              <a:xfrm>
                <a:off x="323528" y="4204378"/>
                <a:ext cx="208823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E40A283-95A5-4090-AC87-9D32E0D02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4204378"/>
                <a:ext cx="2088232" cy="36512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D828416-05E3-4FAA-BB06-A0E9DA12B746}"/>
                  </a:ext>
                </a:extLst>
              </p:cNvPr>
              <p:cNvSpPr/>
              <p:nvPr/>
            </p:nvSpPr>
            <p:spPr bwMode="auto">
              <a:xfrm>
                <a:off x="323528" y="4569503"/>
                <a:ext cx="2088232" cy="365125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𝐼𝐷𝑜𝑚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D828416-05E3-4FAA-BB06-A0E9DA12B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4569503"/>
                <a:ext cx="2088232" cy="365125"/>
              </a:xfrm>
              <a:prstGeom prst="rect">
                <a:avLst/>
              </a:prstGeom>
              <a:blipFill>
                <a:blip r:embed="rId22"/>
                <a:stretch>
                  <a:fillRect b="-163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58CA805-A3BA-42E3-8572-EC5613705838}"/>
                  </a:ext>
                </a:extLst>
              </p:cNvPr>
              <p:cNvSpPr/>
              <p:nvPr/>
            </p:nvSpPr>
            <p:spPr bwMode="auto">
              <a:xfrm>
                <a:off x="5364088" y="1067147"/>
                <a:ext cx="576064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58CA805-A3BA-42E3-8572-EC561370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4088" y="1067147"/>
                <a:ext cx="576064" cy="36512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9D0B873-D277-4E06-9534-6E624B0F368D}"/>
                  </a:ext>
                </a:extLst>
              </p:cNvPr>
              <p:cNvSpPr/>
              <p:nvPr/>
            </p:nvSpPr>
            <p:spPr bwMode="auto">
              <a:xfrm>
                <a:off x="5364088" y="1767731"/>
                <a:ext cx="576064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9D0B873-D277-4E06-9534-6E624B0F3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4088" y="1767731"/>
                <a:ext cx="576064" cy="3651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544434B-B097-479B-B659-7FFA5030817D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>
            <a:off x="5652120" y="1432272"/>
            <a:ext cx="0" cy="3354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CE1DD2A-8627-4789-AAC1-AC485527857B}"/>
                  </a:ext>
                </a:extLst>
              </p:cNvPr>
              <p:cNvSpPr/>
              <p:nvPr/>
            </p:nvSpPr>
            <p:spPr bwMode="auto">
              <a:xfrm>
                <a:off x="4788024" y="2468315"/>
                <a:ext cx="576064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CE1DD2A-8627-4789-AAC1-AC4855278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8024" y="2468315"/>
                <a:ext cx="576064" cy="3651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2B3D467-508A-41CD-A40C-E7BE52F51F5B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 flipH="1">
            <a:off x="5076056" y="2132856"/>
            <a:ext cx="576064" cy="3354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CB7F03F-EA2C-431E-BE6B-BBF6B3013E99}"/>
                  </a:ext>
                </a:extLst>
              </p:cNvPr>
              <p:cNvSpPr/>
              <p:nvPr/>
            </p:nvSpPr>
            <p:spPr bwMode="auto">
              <a:xfrm>
                <a:off x="4788024" y="3125728"/>
                <a:ext cx="576064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CB7F03F-EA2C-431E-BE6B-BBF6B3013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8024" y="3125728"/>
                <a:ext cx="576064" cy="36512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D800B07-3888-4056-A90A-B25543AB10AD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5076056" y="2833440"/>
            <a:ext cx="0" cy="2922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DE63D5C1-6330-4568-9646-1E5D11A14AD3}"/>
                  </a:ext>
                </a:extLst>
              </p:cNvPr>
              <p:cNvSpPr/>
              <p:nvPr/>
            </p:nvSpPr>
            <p:spPr bwMode="auto">
              <a:xfrm>
                <a:off x="4139952" y="3789040"/>
                <a:ext cx="576064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DE63D5C1-6330-4568-9646-1E5D11A14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39952" y="3789040"/>
                <a:ext cx="576064" cy="365125"/>
              </a:xfrm>
              <a:prstGeom prst="rect">
                <a:avLst/>
              </a:prstGeom>
              <a:blipFill>
                <a:blip r:embed="rId27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7076A608-8FC6-4C31-93AB-1F3E1CEF33D0}"/>
              </a:ext>
            </a:extLst>
          </p:cNvPr>
          <p:cNvCxnSpPr>
            <a:cxnSpLocks/>
            <a:stCxn id="58" idx="2"/>
            <a:endCxn id="63" idx="0"/>
          </p:cNvCxnSpPr>
          <p:nvPr/>
        </p:nvCxnSpPr>
        <p:spPr>
          <a:xfrm flipH="1">
            <a:off x="4427984" y="3490853"/>
            <a:ext cx="648072" cy="2981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9C3745A-9D0B-46D3-8CEA-2A4A8BEFFF47}"/>
                  </a:ext>
                </a:extLst>
              </p:cNvPr>
              <p:cNvSpPr/>
              <p:nvPr/>
            </p:nvSpPr>
            <p:spPr bwMode="auto">
              <a:xfrm>
                <a:off x="3428112" y="4452049"/>
                <a:ext cx="576064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9C3745A-9D0B-46D3-8CEA-2A4A8BEFF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8112" y="4452049"/>
                <a:ext cx="576064" cy="36512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C5D2661E-EF2E-4166-B91C-E0A9A377479D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 flipH="1">
            <a:off x="3716144" y="4154165"/>
            <a:ext cx="711840" cy="297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97952EDC-C439-41A6-8A5E-067DC3EDC146}"/>
                  </a:ext>
                </a:extLst>
              </p:cNvPr>
              <p:cNvSpPr/>
              <p:nvPr/>
            </p:nvSpPr>
            <p:spPr bwMode="auto">
              <a:xfrm>
                <a:off x="4139952" y="4452049"/>
                <a:ext cx="576064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97952EDC-C439-41A6-8A5E-067DC3EDC1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39952" y="4452049"/>
                <a:ext cx="576064" cy="36512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28BB4090-992A-4ECA-8573-66DAD8312D7B}"/>
              </a:ext>
            </a:extLst>
          </p:cNvPr>
          <p:cNvCxnSpPr>
            <a:cxnSpLocks/>
            <a:stCxn id="63" idx="2"/>
            <a:endCxn id="74" idx="0"/>
          </p:cNvCxnSpPr>
          <p:nvPr/>
        </p:nvCxnSpPr>
        <p:spPr>
          <a:xfrm>
            <a:off x="4427984" y="4154165"/>
            <a:ext cx="0" cy="297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1966ACB-A16F-4F73-B904-C271E632D64C}"/>
                  </a:ext>
                </a:extLst>
              </p:cNvPr>
              <p:cNvSpPr/>
              <p:nvPr/>
            </p:nvSpPr>
            <p:spPr bwMode="auto">
              <a:xfrm>
                <a:off x="4844330" y="4452049"/>
                <a:ext cx="576064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1966ACB-A16F-4F73-B904-C271E632D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4330" y="4452049"/>
                <a:ext cx="576064" cy="36512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310FD2E-EA77-4F58-A585-E60011BFC41E}"/>
              </a:ext>
            </a:extLst>
          </p:cNvPr>
          <p:cNvCxnSpPr>
            <a:cxnSpLocks/>
            <a:stCxn id="63" idx="2"/>
            <a:endCxn id="79" idx="0"/>
          </p:cNvCxnSpPr>
          <p:nvPr/>
        </p:nvCxnSpPr>
        <p:spPr>
          <a:xfrm>
            <a:off x="4427984" y="4154165"/>
            <a:ext cx="704378" cy="297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2A4C0E3-1B83-49FF-A4B0-730FED4C9C44}"/>
                  </a:ext>
                </a:extLst>
              </p:cNvPr>
              <p:cNvSpPr/>
              <p:nvPr/>
            </p:nvSpPr>
            <p:spPr bwMode="auto">
              <a:xfrm>
                <a:off x="5420394" y="3789040"/>
                <a:ext cx="576064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2A4C0E3-1B83-49FF-A4B0-730FED4C9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0394" y="3789040"/>
                <a:ext cx="576064" cy="365125"/>
              </a:xfrm>
              <a:prstGeom prst="rect">
                <a:avLst/>
              </a:prstGeom>
              <a:blipFill>
                <a:blip r:embed="rId31"/>
                <a:stretch>
                  <a:fillRect b="-16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5C456E5-9B63-42FA-8F82-64169DEBA65F}"/>
              </a:ext>
            </a:extLst>
          </p:cNvPr>
          <p:cNvCxnSpPr>
            <a:cxnSpLocks/>
            <a:stCxn id="58" idx="2"/>
            <a:endCxn id="87" idx="0"/>
          </p:cNvCxnSpPr>
          <p:nvPr/>
        </p:nvCxnSpPr>
        <p:spPr>
          <a:xfrm>
            <a:off x="5076056" y="3490853"/>
            <a:ext cx="632370" cy="2981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F1384C9-8EC9-4170-B8EE-72893548DCF9}"/>
                  </a:ext>
                </a:extLst>
              </p:cNvPr>
              <p:cNvSpPr/>
              <p:nvPr/>
            </p:nvSpPr>
            <p:spPr bwMode="auto">
              <a:xfrm>
                <a:off x="5940152" y="2468314"/>
                <a:ext cx="576064" cy="3651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F1384C9-8EC9-4170-B8EE-72893548D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0152" y="2468314"/>
                <a:ext cx="576064" cy="36512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A83EC248-F78F-4CA0-B592-9DBFAF7BD2A2}"/>
              </a:ext>
            </a:extLst>
          </p:cNvPr>
          <p:cNvCxnSpPr>
            <a:cxnSpLocks/>
            <a:stCxn id="54" idx="2"/>
            <a:endCxn id="93" idx="0"/>
          </p:cNvCxnSpPr>
          <p:nvPr/>
        </p:nvCxnSpPr>
        <p:spPr>
          <a:xfrm>
            <a:off x="5652120" y="2132856"/>
            <a:ext cx="576064" cy="3354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2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4" grpId="0" animBg="1"/>
      <p:bldP spid="55" grpId="0" animBg="1"/>
      <p:bldP spid="58" grpId="0" animBg="1"/>
      <p:bldP spid="63" grpId="0" animBg="1"/>
      <p:bldP spid="68" grpId="0" animBg="1"/>
      <p:bldP spid="74" grpId="0" animBg="1"/>
      <p:bldP spid="79" grpId="0" animBg="1"/>
      <p:bldP spid="87" grpId="0" animBg="1"/>
      <p:bldP spid="9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420638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8.1.9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消除重复四元式编号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FEE8AD-B31F-47F0-AF63-23A4FC5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1" y="707211"/>
            <a:ext cx="8339198" cy="54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31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215607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优化的基本概念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优化的基本概念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95CDE4C1-5E0A-47B2-907C-DF8E26E72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优化原则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等价原则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：经过优化的代码不应改变程序运行的结果。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有效原则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：使优化后所产生的目标代码运行时间较短，占用的存储空间较小。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合算原则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：应尽可能以较低的代价取得较好的优化效果。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BBF593A0-AB7D-4160-8E31-E2100F4503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969671"/>
                <a:ext cx="8856984" cy="1484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如果一条三地址语句为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，则称对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并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基本块中的一个名字在程序中某个给定点是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活跃的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，指如果在程序中（包括本基本块或其它基本块），它的值在该点以后被引用。</a:t>
                </a: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BBF593A0-AB7D-4160-8E31-E2100F45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969671"/>
                <a:ext cx="8856984" cy="1484317"/>
              </a:xfrm>
              <a:prstGeom prst="rect">
                <a:avLst/>
              </a:prstGeom>
              <a:blipFill>
                <a:blip r:embed="rId3"/>
                <a:stretch>
                  <a:fillRect l="-619" b="-61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29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183721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删除公共子表达式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/>
              <p:nvPr/>
            </p:nvSpPr>
            <p:spPr bwMode="auto">
              <a:xfrm>
                <a:off x="3610539" y="511027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69065D2-0447-4835-967E-B16A70B8F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10539" y="511027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22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3C4BDC8-A934-45D5-9B3C-4ADFBE9CCC4E}"/>
                  </a:ext>
                </a:extLst>
              </p:cNvPr>
              <p:cNvSpPr/>
              <p:nvPr/>
            </p:nvSpPr>
            <p:spPr>
              <a:xfrm>
                <a:off x="3234090" y="773520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3C4BDC8-A934-45D5-9B3C-4ADFBE9CC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90" y="773520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/>
              <p:nvPr/>
            </p:nvSpPr>
            <p:spPr bwMode="auto">
              <a:xfrm>
                <a:off x="3689755" y="1743363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5B1C9B-5E8B-42AC-A2AB-A5BB0FF2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1743363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9F8C328-2839-4AB5-8242-902EB66510D8}"/>
                  </a:ext>
                </a:extLst>
              </p:cNvPr>
              <p:cNvSpPr/>
              <p:nvPr/>
            </p:nvSpPr>
            <p:spPr>
              <a:xfrm>
                <a:off x="3272884" y="162068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9F8C328-2839-4AB5-8242-902EB6651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84" y="1620688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/>
              <p:nvPr/>
            </p:nvSpPr>
            <p:spPr bwMode="auto">
              <a:xfrm>
                <a:off x="3689755" y="2527138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596A51E-1748-4024-9AC1-050C0A734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2527138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47827C1-28A3-456B-B36F-36E1A92BEC92}"/>
                  </a:ext>
                </a:extLst>
              </p:cNvPr>
              <p:cNvSpPr/>
              <p:nvPr/>
            </p:nvSpPr>
            <p:spPr>
              <a:xfrm>
                <a:off x="3304938" y="236723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47827C1-28A3-456B-B36F-36E1A92BE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38" y="2367230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/>
              <p:nvPr/>
            </p:nvSpPr>
            <p:spPr bwMode="auto">
              <a:xfrm>
                <a:off x="3689755" y="3743683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958D8B-5CD7-403E-A0D2-7077D07C8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3743683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E7CC8DE-EB70-46C3-9C95-7FEA46FC023B}"/>
                  </a:ext>
                </a:extLst>
              </p:cNvPr>
              <p:cNvSpPr/>
              <p:nvPr/>
            </p:nvSpPr>
            <p:spPr>
              <a:xfrm>
                <a:off x="3294361" y="3533757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E7CC8DE-EB70-46C3-9C95-7FEA46FC0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361" y="3533757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/>
              <p:nvPr/>
            </p:nvSpPr>
            <p:spPr bwMode="auto">
              <a:xfrm>
                <a:off x="3689755" y="4524594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61EE012-6FFE-4044-ABD0-C8AA13FDF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9755" y="4524594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2F1E632-3C82-4845-B89B-EA766F37980D}"/>
                  </a:ext>
                </a:extLst>
              </p:cNvPr>
              <p:cNvSpPr/>
              <p:nvPr/>
            </p:nvSpPr>
            <p:spPr>
              <a:xfrm>
                <a:off x="3272884" y="454911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2F1E632-3C82-4845-B89B-EA766F379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84" y="4549118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/>
              <p:nvPr/>
            </p:nvSpPr>
            <p:spPr bwMode="auto">
              <a:xfrm>
                <a:off x="1091760" y="1896689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55DB21D-BBBC-4802-8F0C-AD7B57FA6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1760" y="1896689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C96EAF3-7173-4A15-9276-BA821BE000C5}"/>
                  </a:ext>
                </a:extLst>
              </p:cNvPr>
              <p:cNvSpPr/>
              <p:nvPr/>
            </p:nvSpPr>
            <p:spPr>
              <a:xfrm>
                <a:off x="999514" y="151826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C96EAF3-7173-4A15-9276-BA821BE00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14" y="1518260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/>
              <p:nvPr/>
            </p:nvSpPr>
            <p:spPr bwMode="auto">
              <a:xfrm>
                <a:off x="215446" y="2578413"/>
                <a:ext cx="2830292" cy="42633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,$12,$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𝑒𝑚𝑝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$16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,$18,$1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,1,$20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.(&amp;,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,−,$21)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=,$22,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𝑡𝑒𝑚𝑝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175A521-D603-4336-A5C4-F30DFA28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446" y="2578413"/>
                <a:ext cx="2830292" cy="4263350"/>
              </a:xfrm>
              <a:prstGeom prst="rect">
                <a:avLst/>
              </a:prstGeom>
              <a:blipFill>
                <a:blip r:embed="rId15"/>
                <a:stretch>
                  <a:fillRect b="-85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EFFAA92-85A9-4B97-BE56-E7851BD2CFE8}"/>
                  </a:ext>
                </a:extLst>
              </p:cNvPr>
              <p:cNvSpPr/>
              <p:nvPr/>
            </p:nvSpPr>
            <p:spPr>
              <a:xfrm>
                <a:off x="107504" y="220908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EFFAA92-85A9-4B97-BE56-E7851BD2C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209081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/>
              <p:nvPr/>
            </p:nvSpPr>
            <p:spPr bwMode="auto">
              <a:xfrm>
                <a:off x="215446" y="876459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67811BE-1495-418E-A62B-B17F63F9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446" y="876459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/>
              <p:nvPr/>
            </p:nvSpPr>
            <p:spPr bwMode="auto">
              <a:xfrm>
                <a:off x="6447526" y="3638387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F8A54C8-B666-483E-B302-4DB783BD6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7526" y="3638387"/>
                <a:ext cx="2393544" cy="684290"/>
              </a:xfrm>
              <a:prstGeom prst="rect">
                <a:avLst/>
              </a:prstGeom>
              <a:blipFill>
                <a:blip r:embed="rId18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F2C06DD-7568-4A72-A315-B8C258B1A9EB}"/>
                  </a:ext>
                </a:extLst>
              </p:cNvPr>
              <p:cNvSpPr/>
              <p:nvPr/>
            </p:nvSpPr>
            <p:spPr>
              <a:xfrm>
                <a:off x="6373889" y="3248587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F2C06DD-7568-4A72-A315-B8C258B1A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89" y="3248587"/>
                <a:ext cx="49186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/>
              <p:nvPr/>
            </p:nvSpPr>
            <p:spPr bwMode="auto">
              <a:xfrm>
                <a:off x="6447525" y="1288969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FD6644-6321-49E9-931F-FE871C3C8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7525" y="1288969"/>
                <a:ext cx="2618902" cy="473699"/>
              </a:xfrm>
              <a:prstGeom prst="rect">
                <a:avLst/>
              </a:prstGeom>
              <a:blipFill>
                <a:blip r:embed="rId20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86409F7-8D26-49AF-BF35-752D38FAAEEF}"/>
                  </a:ext>
                </a:extLst>
              </p:cNvPr>
              <p:cNvSpPr/>
              <p:nvPr/>
            </p:nvSpPr>
            <p:spPr>
              <a:xfrm>
                <a:off x="6373889" y="881310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86409F7-8D26-49AF-BF35-752D38FAA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89" y="881310"/>
                <a:ext cx="58913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63A55B-5308-48A4-894D-215C198B2D1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4886527" y="1433287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FDB9772-5379-4EBC-B9BA-B20257BF6DA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4886527" y="2217062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0DE6DEF-843C-4C8B-83A0-CD9A076DF01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4886527" y="3430745"/>
            <a:ext cx="0" cy="312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C30F8DD-A3F4-40CA-976D-610C1B901C88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4886527" y="4217382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4F83DB2-8DA6-4991-98E4-BD96A717D1FC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6083299" y="3980532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5A993DC-9CFC-49D6-B80F-191D1E001E9D}"/>
              </a:ext>
            </a:extLst>
          </p:cNvPr>
          <p:cNvCxnSpPr>
            <a:cxnSpLocks/>
          </p:cNvCxnSpPr>
          <p:nvPr/>
        </p:nvCxnSpPr>
        <p:spPr>
          <a:xfrm flipH="1" flipV="1">
            <a:off x="3045731" y="5933242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6D000AD4-7FB6-4F19-87CB-4F7912C3DB07}"/>
              </a:ext>
            </a:extLst>
          </p:cNvPr>
          <p:cNvCxnSpPr>
            <a:cxnSpLocks/>
            <a:stCxn id="43" idx="0"/>
            <a:endCxn id="19" idx="3"/>
          </p:cNvCxnSpPr>
          <p:nvPr/>
        </p:nvCxnSpPr>
        <p:spPr>
          <a:xfrm rot="16200000" flipV="1">
            <a:off x="6034712" y="2028800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6E74A0A-96AE-4329-8188-6F07E520B937}"/>
              </a:ext>
            </a:extLst>
          </p:cNvPr>
          <p:cNvCxnSpPr>
            <a:cxnSpLocks/>
          </p:cNvCxnSpPr>
          <p:nvPr/>
        </p:nvCxnSpPr>
        <p:spPr>
          <a:xfrm flipV="1">
            <a:off x="710650" y="1560749"/>
            <a:ext cx="0" cy="1017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F4DEAE45-F052-44F7-9009-562302C5C181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>
            <a:off x="3045733" y="1218604"/>
            <a:ext cx="644022" cy="2761929"/>
          </a:xfrm>
          <a:prstGeom prst="bentConnector3">
            <a:avLst>
              <a:gd name="adj1" fmla="val 482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D33FCB52-A62A-4405-8738-C956612E202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3041313" y="2133539"/>
            <a:ext cx="648443" cy="3549640"/>
          </a:xfrm>
          <a:prstGeom prst="bentConnector3">
            <a:avLst>
              <a:gd name="adj1" fmla="val 70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5B78F15-1C82-44B3-BB70-CE2A6119F6C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066536" y="1560749"/>
            <a:ext cx="0" cy="3359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957C07B3-EA5C-403C-9AA3-9DC81F48CEB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6087213" y="1525819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3207723-AFDB-4362-937C-CD960D647006}"/>
                  </a:ext>
                </a:extLst>
              </p:cNvPr>
              <p:cNvSpPr/>
              <p:nvPr/>
            </p:nvSpPr>
            <p:spPr>
              <a:xfrm>
                <a:off x="107504" y="507126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3207723-AFDB-4362-937C-CD960D647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07126"/>
                <a:ext cx="496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D9381C68-EBE2-44AE-8333-5E34F7905E2A}"/>
              </a:ext>
            </a:extLst>
          </p:cNvPr>
          <p:cNvSpPr/>
          <p:nvPr/>
        </p:nvSpPr>
        <p:spPr bwMode="auto">
          <a:xfrm>
            <a:off x="211018" y="2933873"/>
            <a:ext cx="2830292" cy="276812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3087B8E-E8AD-44DD-9F33-AF29ED4CAAA5}"/>
              </a:ext>
            </a:extLst>
          </p:cNvPr>
          <p:cNvSpPr/>
          <p:nvPr/>
        </p:nvSpPr>
        <p:spPr bwMode="auto">
          <a:xfrm>
            <a:off x="208806" y="4050639"/>
            <a:ext cx="2830292" cy="276812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1A05CD3-FC98-463F-A3D9-CE215C88823D}"/>
                  </a:ext>
                </a:extLst>
              </p:cNvPr>
              <p:cNvSpPr/>
              <p:nvPr/>
            </p:nvSpPr>
            <p:spPr bwMode="auto">
              <a:xfrm>
                <a:off x="208806" y="4050639"/>
                <a:ext cx="2830292" cy="276812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.(=,$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,−,$1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1A05CD3-FC98-463F-A3D9-CE215C888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806" y="4050639"/>
                <a:ext cx="2830292" cy="276812"/>
              </a:xfrm>
              <a:prstGeom prst="rect">
                <a:avLst/>
              </a:prstGeom>
              <a:blipFill>
                <a:blip r:embed="rId23"/>
                <a:stretch>
                  <a:fillRect b="-3333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6E04566C-8849-418D-A9CE-DDC3257C0F66}"/>
              </a:ext>
            </a:extLst>
          </p:cNvPr>
          <p:cNvSpPr/>
          <p:nvPr/>
        </p:nvSpPr>
        <p:spPr bwMode="auto">
          <a:xfrm>
            <a:off x="3689754" y="4856919"/>
            <a:ext cx="2393538" cy="286982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7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优化代码例子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E651543-4445-4A4A-AE9D-9207533E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24744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冒泡排序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995662-D141-40BE-B081-B7E8DF010294}"/>
              </a:ext>
            </a:extLst>
          </p:cNvPr>
          <p:cNvSpPr txBox="1"/>
          <p:nvPr/>
        </p:nvSpPr>
        <p:spPr>
          <a:xfrm>
            <a:off x="217190" y="20815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第一轮：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63061C9-8883-4799-9BDB-87DD00CBEEAF}"/>
              </a:ext>
            </a:extLst>
          </p:cNvPr>
          <p:cNvCxnSpPr>
            <a:cxnSpLocks/>
          </p:cNvCxnSpPr>
          <p:nvPr/>
        </p:nvCxnSpPr>
        <p:spPr>
          <a:xfrm flipV="1">
            <a:off x="1621346" y="2487097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333C6874-7348-4CA6-8ACF-CF248A46ABAE}"/>
              </a:ext>
            </a:extLst>
          </p:cNvPr>
          <p:cNvSpPr/>
          <p:nvPr/>
        </p:nvSpPr>
        <p:spPr bwMode="auto">
          <a:xfrm>
            <a:off x="1259632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10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9E8B252-44E2-45D4-862D-E280DAD6F035}"/>
              </a:ext>
            </a:extLst>
          </p:cNvPr>
          <p:cNvSpPr txBox="1"/>
          <p:nvPr/>
        </p:nvSpPr>
        <p:spPr>
          <a:xfrm>
            <a:off x="217190" y="34379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第二轮：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3810487-63D9-4951-870C-3E5E9ACEE22B}"/>
              </a:ext>
            </a:extLst>
          </p:cNvPr>
          <p:cNvSpPr/>
          <p:nvPr/>
        </p:nvSpPr>
        <p:spPr bwMode="auto">
          <a:xfrm>
            <a:off x="1907704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133D59B-5796-418D-9412-A696C2EAE358}"/>
              </a:ext>
            </a:extLst>
          </p:cNvPr>
          <p:cNvSpPr/>
          <p:nvPr/>
        </p:nvSpPr>
        <p:spPr bwMode="auto">
          <a:xfrm>
            <a:off x="2555776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F4BCED8-CB5B-4561-BF80-9FC62F1B1478}"/>
              </a:ext>
            </a:extLst>
          </p:cNvPr>
          <p:cNvSpPr/>
          <p:nvPr/>
        </p:nvSpPr>
        <p:spPr bwMode="auto">
          <a:xfrm>
            <a:off x="3203848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48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FE3C0B0-CC6C-4E60-B585-768B848B7A89}"/>
              </a:ext>
            </a:extLst>
          </p:cNvPr>
          <p:cNvSpPr/>
          <p:nvPr/>
        </p:nvSpPr>
        <p:spPr bwMode="auto">
          <a:xfrm>
            <a:off x="3851920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291AFDB-1D72-4574-8A20-03CCD6EC4CBE}"/>
              </a:ext>
            </a:extLst>
          </p:cNvPr>
          <p:cNvSpPr/>
          <p:nvPr/>
        </p:nvSpPr>
        <p:spPr bwMode="auto">
          <a:xfrm>
            <a:off x="4499992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77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CAFAB4B-076F-4B68-B3BC-497D46E99AA3}"/>
              </a:ext>
            </a:extLst>
          </p:cNvPr>
          <p:cNvSpPr/>
          <p:nvPr/>
        </p:nvSpPr>
        <p:spPr bwMode="auto">
          <a:xfrm>
            <a:off x="5148064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21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27D0BDF2-F17D-4855-95CD-596019BB1F18}"/>
              </a:ext>
            </a:extLst>
          </p:cNvPr>
          <p:cNvSpPr/>
          <p:nvPr/>
        </p:nvSpPr>
        <p:spPr bwMode="auto">
          <a:xfrm>
            <a:off x="5796136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1FEFEF5-FF51-49A4-BF35-F5D3CE0FD335}"/>
              </a:ext>
            </a:extLst>
          </p:cNvPr>
          <p:cNvSpPr/>
          <p:nvPr/>
        </p:nvSpPr>
        <p:spPr bwMode="auto">
          <a:xfrm>
            <a:off x="6444208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50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9282D37-B993-4F89-9187-D11993D56D51}"/>
              </a:ext>
            </a:extLst>
          </p:cNvPr>
          <p:cNvSpPr/>
          <p:nvPr/>
        </p:nvSpPr>
        <p:spPr bwMode="auto">
          <a:xfrm>
            <a:off x="1907704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10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1F360E4-2FAD-462D-BC50-26F931EA906D}"/>
              </a:ext>
            </a:extLst>
          </p:cNvPr>
          <p:cNvSpPr/>
          <p:nvPr/>
        </p:nvSpPr>
        <p:spPr bwMode="auto">
          <a:xfrm>
            <a:off x="1259632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45AA5A02-4D76-43FC-9212-8C2470BC7C27}"/>
              </a:ext>
            </a:extLst>
          </p:cNvPr>
          <p:cNvCxnSpPr>
            <a:cxnSpLocks/>
          </p:cNvCxnSpPr>
          <p:nvPr/>
        </p:nvCxnSpPr>
        <p:spPr>
          <a:xfrm flipV="1">
            <a:off x="2231740" y="2487097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042C4007-5174-4A62-8AC2-4AD9ABD982E2}"/>
              </a:ext>
            </a:extLst>
          </p:cNvPr>
          <p:cNvCxnSpPr>
            <a:cxnSpLocks/>
          </p:cNvCxnSpPr>
          <p:nvPr/>
        </p:nvCxnSpPr>
        <p:spPr>
          <a:xfrm flipV="1">
            <a:off x="2879812" y="2487097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C0A9B48A-A8BD-4CA7-9034-9784A8D141E4}"/>
              </a:ext>
            </a:extLst>
          </p:cNvPr>
          <p:cNvCxnSpPr>
            <a:cxnSpLocks/>
          </p:cNvCxnSpPr>
          <p:nvPr/>
        </p:nvCxnSpPr>
        <p:spPr>
          <a:xfrm flipV="1">
            <a:off x="3527884" y="2487097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418A9586-F5E3-4F46-9A6E-C2264A5117B0}"/>
              </a:ext>
            </a:extLst>
          </p:cNvPr>
          <p:cNvSpPr/>
          <p:nvPr/>
        </p:nvSpPr>
        <p:spPr bwMode="auto">
          <a:xfrm>
            <a:off x="3851920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48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07B3A99-2268-427F-9D16-7EA14B9224FF}"/>
              </a:ext>
            </a:extLst>
          </p:cNvPr>
          <p:cNvSpPr/>
          <p:nvPr/>
        </p:nvSpPr>
        <p:spPr bwMode="auto">
          <a:xfrm>
            <a:off x="3203848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0BE15F4F-A932-497D-A51D-5B021B9B96A8}"/>
              </a:ext>
            </a:extLst>
          </p:cNvPr>
          <p:cNvCxnSpPr>
            <a:cxnSpLocks/>
          </p:cNvCxnSpPr>
          <p:nvPr/>
        </p:nvCxnSpPr>
        <p:spPr>
          <a:xfrm flipV="1">
            <a:off x="4175956" y="2487097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52987A99-40EB-4193-A3BF-C91C9808C4C8}"/>
              </a:ext>
            </a:extLst>
          </p:cNvPr>
          <p:cNvCxnSpPr>
            <a:cxnSpLocks/>
          </p:cNvCxnSpPr>
          <p:nvPr/>
        </p:nvCxnSpPr>
        <p:spPr>
          <a:xfrm flipV="1">
            <a:off x="4824028" y="2487097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5BCD4D3C-0F5C-4732-A113-8EDF899E7CC8}"/>
              </a:ext>
            </a:extLst>
          </p:cNvPr>
          <p:cNvSpPr/>
          <p:nvPr/>
        </p:nvSpPr>
        <p:spPr bwMode="auto">
          <a:xfrm>
            <a:off x="4499992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21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AE27BD3-7580-4DF1-9625-8812F7DD3EB1}"/>
              </a:ext>
            </a:extLst>
          </p:cNvPr>
          <p:cNvSpPr/>
          <p:nvPr/>
        </p:nvSpPr>
        <p:spPr bwMode="auto">
          <a:xfrm>
            <a:off x="5148064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77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3E28AAF-57CC-4DD6-B0E9-D86BD75FE5DB}"/>
              </a:ext>
            </a:extLst>
          </p:cNvPr>
          <p:cNvCxnSpPr>
            <a:cxnSpLocks/>
          </p:cNvCxnSpPr>
          <p:nvPr/>
        </p:nvCxnSpPr>
        <p:spPr>
          <a:xfrm flipV="1">
            <a:off x="5472100" y="2487097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4FD341A1-0C98-4839-B85E-F15BBFED6D31}"/>
              </a:ext>
            </a:extLst>
          </p:cNvPr>
          <p:cNvSpPr/>
          <p:nvPr/>
        </p:nvSpPr>
        <p:spPr bwMode="auto">
          <a:xfrm>
            <a:off x="5148064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B12659B-7B62-4C73-BC28-11C9A94AFD48}"/>
              </a:ext>
            </a:extLst>
          </p:cNvPr>
          <p:cNvSpPr/>
          <p:nvPr/>
        </p:nvSpPr>
        <p:spPr bwMode="auto">
          <a:xfrm>
            <a:off x="5796136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77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39F581C-995C-4EEA-8C92-A3694BD624F2}"/>
              </a:ext>
            </a:extLst>
          </p:cNvPr>
          <p:cNvCxnSpPr>
            <a:cxnSpLocks/>
          </p:cNvCxnSpPr>
          <p:nvPr/>
        </p:nvCxnSpPr>
        <p:spPr>
          <a:xfrm flipV="1">
            <a:off x="6120172" y="2487097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593A6E7F-0B71-4B7D-8531-B34DAC47E7FC}"/>
              </a:ext>
            </a:extLst>
          </p:cNvPr>
          <p:cNvSpPr/>
          <p:nvPr/>
        </p:nvSpPr>
        <p:spPr bwMode="auto">
          <a:xfrm>
            <a:off x="6444208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77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14816B2A-42B5-408E-9AC2-C5E3A8BA0C70}"/>
              </a:ext>
            </a:extLst>
          </p:cNvPr>
          <p:cNvSpPr/>
          <p:nvPr/>
        </p:nvSpPr>
        <p:spPr bwMode="auto">
          <a:xfrm>
            <a:off x="5796136" y="203165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50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9F537A3-7B29-41FA-88A2-BA65223E3C18}"/>
              </a:ext>
            </a:extLst>
          </p:cNvPr>
          <p:cNvSpPr/>
          <p:nvPr/>
        </p:nvSpPr>
        <p:spPr bwMode="auto">
          <a:xfrm>
            <a:off x="2555776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6FF6094-26B7-479B-9B9E-61A66BF116D2}"/>
              </a:ext>
            </a:extLst>
          </p:cNvPr>
          <p:cNvSpPr/>
          <p:nvPr/>
        </p:nvSpPr>
        <p:spPr bwMode="auto">
          <a:xfrm>
            <a:off x="1907704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10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50D0687-5E53-4C60-AEA4-FB8236237592}"/>
              </a:ext>
            </a:extLst>
          </p:cNvPr>
          <p:cNvSpPr/>
          <p:nvPr/>
        </p:nvSpPr>
        <p:spPr bwMode="auto">
          <a:xfrm>
            <a:off x="1259632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0786178-9DBE-4FE9-8BB4-7C4B58470140}"/>
              </a:ext>
            </a:extLst>
          </p:cNvPr>
          <p:cNvSpPr/>
          <p:nvPr/>
        </p:nvSpPr>
        <p:spPr bwMode="auto">
          <a:xfrm>
            <a:off x="3851920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48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E4D75C40-9B32-40E2-81E1-AEF8494F24FC}"/>
              </a:ext>
            </a:extLst>
          </p:cNvPr>
          <p:cNvSpPr/>
          <p:nvPr/>
        </p:nvSpPr>
        <p:spPr bwMode="auto">
          <a:xfrm>
            <a:off x="3203848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66923A8-D1CA-4F01-9999-B52258F1BCFE}"/>
              </a:ext>
            </a:extLst>
          </p:cNvPr>
          <p:cNvSpPr/>
          <p:nvPr/>
        </p:nvSpPr>
        <p:spPr bwMode="auto">
          <a:xfrm>
            <a:off x="4499992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21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208D698-8769-4A9E-9212-D22265355749}"/>
              </a:ext>
            </a:extLst>
          </p:cNvPr>
          <p:cNvSpPr/>
          <p:nvPr/>
        </p:nvSpPr>
        <p:spPr bwMode="auto">
          <a:xfrm>
            <a:off x="5148064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3D6414C-25F0-48FF-8E31-B577B83FDD8B}"/>
              </a:ext>
            </a:extLst>
          </p:cNvPr>
          <p:cNvSpPr/>
          <p:nvPr/>
        </p:nvSpPr>
        <p:spPr bwMode="auto">
          <a:xfrm>
            <a:off x="6444208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77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3EC406D-D098-4C2D-A83E-9EFC4CC4D2FC}"/>
              </a:ext>
            </a:extLst>
          </p:cNvPr>
          <p:cNvSpPr/>
          <p:nvPr/>
        </p:nvSpPr>
        <p:spPr bwMode="auto">
          <a:xfrm>
            <a:off x="5796136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50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6FA604B8-77DA-4070-AF64-7AAAEB9213F0}"/>
              </a:ext>
            </a:extLst>
          </p:cNvPr>
          <p:cNvCxnSpPr>
            <a:cxnSpLocks/>
          </p:cNvCxnSpPr>
          <p:nvPr/>
        </p:nvCxnSpPr>
        <p:spPr>
          <a:xfrm flipV="1">
            <a:off x="1612908" y="3851801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742BB6A1-1641-43B9-986C-76501CCF881E}"/>
              </a:ext>
            </a:extLst>
          </p:cNvPr>
          <p:cNvCxnSpPr>
            <a:cxnSpLocks/>
          </p:cNvCxnSpPr>
          <p:nvPr/>
        </p:nvCxnSpPr>
        <p:spPr>
          <a:xfrm flipV="1">
            <a:off x="2231740" y="3851801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97CB2D50-9B23-4B87-9B25-807239EA4F9D}"/>
              </a:ext>
            </a:extLst>
          </p:cNvPr>
          <p:cNvCxnSpPr>
            <a:cxnSpLocks/>
          </p:cNvCxnSpPr>
          <p:nvPr/>
        </p:nvCxnSpPr>
        <p:spPr>
          <a:xfrm flipV="1">
            <a:off x="2873961" y="3851801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49638744-06D1-4864-81A9-E9201E1C332B}"/>
              </a:ext>
            </a:extLst>
          </p:cNvPr>
          <p:cNvSpPr/>
          <p:nvPr/>
        </p:nvSpPr>
        <p:spPr bwMode="auto">
          <a:xfrm>
            <a:off x="2555776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D57B8F2-B4CC-4B02-83D3-147253193949}"/>
              </a:ext>
            </a:extLst>
          </p:cNvPr>
          <p:cNvSpPr/>
          <p:nvPr/>
        </p:nvSpPr>
        <p:spPr bwMode="auto">
          <a:xfrm>
            <a:off x="3203848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465619D0-1E4F-4F86-AA26-0739D0DBD8E6}"/>
              </a:ext>
            </a:extLst>
          </p:cNvPr>
          <p:cNvCxnSpPr>
            <a:cxnSpLocks/>
          </p:cNvCxnSpPr>
          <p:nvPr/>
        </p:nvCxnSpPr>
        <p:spPr>
          <a:xfrm flipV="1">
            <a:off x="3527884" y="3851801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557D5E64-0DBC-4155-BAB8-15A015457C01}"/>
              </a:ext>
            </a:extLst>
          </p:cNvPr>
          <p:cNvCxnSpPr>
            <a:cxnSpLocks/>
          </p:cNvCxnSpPr>
          <p:nvPr/>
        </p:nvCxnSpPr>
        <p:spPr>
          <a:xfrm flipV="1">
            <a:off x="4175956" y="3851801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1B04FAE0-F30F-4DF6-9C87-B015874A182F}"/>
              </a:ext>
            </a:extLst>
          </p:cNvPr>
          <p:cNvSpPr/>
          <p:nvPr/>
        </p:nvSpPr>
        <p:spPr bwMode="auto">
          <a:xfrm>
            <a:off x="4499992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48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F224FB1-8F49-4534-915B-BF693BE8A77A}"/>
              </a:ext>
            </a:extLst>
          </p:cNvPr>
          <p:cNvSpPr/>
          <p:nvPr/>
        </p:nvSpPr>
        <p:spPr bwMode="auto">
          <a:xfrm>
            <a:off x="3851920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21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7A867D3-4713-486B-86D4-1CFC0C0D3495}"/>
              </a:ext>
            </a:extLst>
          </p:cNvPr>
          <p:cNvCxnSpPr>
            <a:cxnSpLocks/>
          </p:cNvCxnSpPr>
          <p:nvPr/>
        </p:nvCxnSpPr>
        <p:spPr>
          <a:xfrm flipV="1">
            <a:off x="4860032" y="3851801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BE12BDBE-104E-4150-8E26-A80D64D5D0B7}"/>
              </a:ext>
            </a:extLst>
          </p:cNvPr>
          <p:cNvSpPr/>
          <p:nvPr/>
        </p:nvSpPr>
        <p:spPr bwMode="auto">
          <a:xfrm>
            <a:off x="4499992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1F00D0AC-AFE8-4CCA-BDB7-E3E07399DB8D}"/>
              </a:ext>
            </a:extLst>
          </p:cNvPr>
          <p:cNvSpPr/>
          <p:nvPr/>
        </p:nvSpPr>
        <p:spPr bwMode="auto">
          <a:xfrm>
            <a:off x="5148064" y="3388341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48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79E4D43C-6497-4140-868F-C2720CBB247B}"/>
              </a:ext>
            </a:extLst>
          </p:cNvPr>
          <p:cNvCxnSpPr>
            <a:cxnSpLocks/>
          </p:cNvCxnSpPr>
          <p:nvPr/>
        </p:nvCxnSpPr>
        <p:spPr>
          <a:xfrm flipV="1">
            <a:off x="5472100" y="3851801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88B69AA-B3DE-418E-A7A3-828BDDEB4106}"/>
              </a:ext>
            </a:extLst>
          </p:cNvPr>
          <p:cNvSpPr txBox="1"/>
          <p:nvPr/>
        </p:nvSpPr>
        <p:spPr>
          <a:xfrm>
            <a:off x="217190" y="46097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第三轮：略</a:t>
            </a:r>
          </a:p>
        </p:txBody>
      </p:sp>
    </p:spTree>
    <p:extLst>
      <p:ext uri="{BB962C8B-B14F-4D97-AF65-F5344CB8AC3E}">
        <p14:creationId xmlns:p14="http://schemas.microsoft.com/office/powerpoint/2010/main" val="230088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71" grpId="0" animBg="1"/>
      <p:bldP spid="72" grpId="0" animBg="1"/>
      <p:bldP spid="76" grpId="0" animBg="1"/>
      <p:bldP spid="77" grpId="0" animBg="1"/>
      <p:bldP spid="80" grpId="0" animBg="1"/>
      <p:bldP spid="81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00" grpId="0" animBg="1"/>
      <p:bldP spid="101" grpId="0" animBg="1"/>
      <p:bldP spid="104" grpId="0" animBg="1"/>
      <p:bldP spid="105" grpId="0" animBg="1"/>
      <p:bldP spid="107" grpId="0" animBg="1"/>
      <p:bldP spid="108" grpId="0" animBg="1"/>
      <p:bldP spid="1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删除公共子表达式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97B5C7-11DA-4086-ACF0-4F1DF3783E1D}"/>
                  </a:ext>
                </a:extLst>
              </p:cNvPr>
              <p:cNvSpPr/>
              <p:nvPr/>
            </p:nvSpPr>
            <p:spPr bwMode="auto">
              <a:xfrm>
                <a:off x="3588954" y="465020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97B5C7-11DA-4086-ACF0-4F1DF3783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8954" y="465020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619" b="-454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D0302EA-9838-432B-9F77-865F1F3EE615}"/>
                  </a:ext>
                </a:extLst>
              </p:cNvPr>
              <p:cNvSpPr/>
              <p:nvPr/>
            </p:nvSpPr>
            <p:spPr>
              <a:xfrm>
                <a:off x="3212505" y="727513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D0302EA-9838-432B-9F77-865F1F3EE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05" y="727513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0C3A33E-749D-473E-B351-E7DAAFA24D39}"/>
                  </a:ext>
                </a:extLst>
              </p:cNvPr>
              <p:cNvSpPr/>
              <p:nvPr/>
            </p:nvSpPr>
            <p:spPr bwMode="auto">
              <a:xfrm>
                <a:off x="3668170" y="169735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0C3A33E-749D-473E-B351-E7DAAFA24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8170" y="1697356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9C278E1-D59A-4BAE-9F99-6E38944D37B7}"/>
                  </a:ext>
                </a:extLst>
              </p:cNvPr>
              <p:cNvSpPr/>
              <p:nvPr/>
            </p:nvSpPr>
            <p:spPr>
              <a:xfrm>
                <a:off x="3251299" y="157468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9C278E1-D59A-4BAE-9F99-6E38944D3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99" y="1574681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DBC3209-5106-4331-B99F-3D852009A15C}"/>
                  </a:ext>
                </a:extLst>
              </p:cNvPr>
              <p:cNvSpPr/>
              <p:nvPr/>
            </p:nvSpPr>
            <p:spPr bwMode="auto">
              <a:xfrm>
                <a:off x="3668170" y="2481131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DBC3209-5106-4331-B99F-3D852009A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8170" y="2481131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 b="-6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F7F5E3F-0590-4C12-91AC-5BB8AF1DBE0C}"/>
                  </a:ext>
                </a:extLst>
              </p:cNvPr>
              <p:cNvSpPr/>
              <p:nvPr/>
            </p:nvSpPr>
            <p:spPr>
              <a:xfrm>
                <a:off x="3283353" y="2321223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F7F5E3F-0590-4C12-91AC-5BB8AF1DB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353" y="2321223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64162BD-B8AD-4CEB-B543-ABD83ABA4FB8}"/>
                  </a:ext>
                </a:extLst>
              </p:cNvPr>
              <p:cNvSpPr/>
              <p:nvPr/>
            </p:nvSpPr>
            <p:spPr bwMode="auto">
              <a:xfrm>
                <a:off x="3668170" y="369767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64162BD-B8AD-4CEB-B543-ABD83ABA4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8170" y="3697676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0BDDE7-9632-4EFF-B0C4-DC1C851B2769}"/>
                  </a:ext>
                </a:extLst>
              </p:cNvPr>
              <p:cNvSpPr/>
              <p:nvPr/>
            </p:nvSpPr>
            <p:spPr>
              <a:xfrm>
                <a:off x="3272776" y="3487750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0BDDE7-9632-4EFF-B0C4-DC1C851B2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776" y="3487750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3A6167E-927F-40B7-A153-91CFD192DBC5}"/>
                  </a:ext>
                </a:extLst>
              </p:cNvPr>
              <p:cNvSpPr/>
              <p:nvPr/>
            </p:nvSpPr>
            <p:spPr bwMode="auto">
              <a:xfrm>
                <a:off x="3668170" y="4478587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3A6167E-927F-40B7-A153-91CFD192D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8170" y="4478587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r="-254"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3FE1242-FF6C-41B1-B51C-A0908D74FFEA}"/>
                  </a:ext>
                </a:extLst>
              </p:cNvPr>
              <p:cNvSpPr/>
              <p:nvPr/>
            </p:nvSpPr>
            <p:spPr>
              <a:xfrm>
                <a:off x="3251299" y="450311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3FE1242-FF6C-41B1-B51C-A0908D74F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99" y="4503111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A5607883-D9BA-449B-8B5D-4EDF1FC29F04}"/>
                  </a:ext>
                </a:extLst>
              </p:cNvPr>
              <p:cNvSpPr/>
              <p:nvPr/>
            </p:nvSpPr>
            <p:spPr bwMode="auto">
              <a:xfrm>
                <a:off x="1070175" y="1850682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A5607883-D9BA-449B-8B5D-4EDF1FC29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0175" y="1850682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1FD1FA-3818-4BC9-82BC-B3F0DBB611B9}"/>
                  </a:ext>
                </a:extLst>
              </p:cNvPr>
              <p:cNvSpPr/>
              <p:nvPr/>
            </p:nvSpPr>
            <p:spPr>
              <a:xfrm>
                <a:off x="987836" y="149586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1FD1FA-3818-4BC9-82BC-B3F0DBB61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36" y="1495861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BA5C2B4-7459-4EF6-957C-2A98589F2B0A}"/>
                  </a:ext>
                </a:extLst>
              </p:cNvPr>
              <p:cNvSpPr/>
              <p:nvPr/>
            </p:nvSpPr>
            <p:spPr bwMode="auto">
              <a:xfrm>
                <a:off x="193861" y="2532406"/>
                <a:ext cx="2830292" cy="42633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$4,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,$12,$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𝑒𝑚𝑝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$4,−,$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,$7,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,$4,−,$17)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$16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,$18,$1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,$7,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,$4,−,$21)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=,$22,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𝑡𝑒𝑚𝑝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BA5C2B4-7459-4EF6-957C-2A98589F2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861" y="2532406"/>
                <a:ext cx="2830292" cy="4263350"/>
              </a:xfrm>
              <a:prstGeom prst="rect">
                <a:avLst/>
              </a:prstGeom>
              <a:blipFill>
                <a:blip r:embed="rId15"/>
                <a:stretch>
                  <a:fillRect b="-71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CD2E363-21BB-47EE-9407-6556E42426E7}"/>
                  </a:ext>
                </a:extLst>
              </p:cNvPr>
              <p:cNvSpPr/>
              <p:nvPr/>
            </p:nvSpPr>
            <p:spPr>
              <a:xfrm>
                <a:off x="85919" y="2163074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CD2E363-21BB-47EE-9407-6556E4242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9" y="2163074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AA3108FD-E5BA-4A63-A8E9-4C8C46F17B3F}"/>
                  </a:ext>
                </a:extLst>
              </p:cNvPr>
              <p:cNvSpPr/>
              <p:nvPr/>
            </p:nvSpPr>
            <p:spPr bwMode="auto">
              <a:xfrm>
                <a:off x="193861" y="830452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,$7,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AA3108FD-E5BA-4A63-A8E9-4C8C46F17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861" y="830452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13FAF13-7F29-4547-81D2-162A35824D41}"/>
                  </a:ext>
                </a:extLst>
              </p:cNvPr>
              <p:cNvSpPr/>
              <p:nvPr/>
            </p:nvSpPr>
            <p:spPr>
              <a:xfrm>
                <a:off x="171978" y="48080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13FAF13-7F29-4547-81D2-162A35824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8" y="480800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91AA2C5-89F9-4872-9761-A12007AA3CEE}"/>
                  </a:ext>
                </a:extLst>
              </p:cNvPr>
              <p:cNvSpPr/>
              <p:nvPr/>
            </p:nvSpPr>
            <p:spPr bwMode="auto">
              <a:xfrm>
                <a:off x="6425941" y="3592380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91AA2C5-89F9-4872-9761-A12007AA3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5941" y="3592380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347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2FBD12F-6600-4B83-97E4-D9CF7FBD1849}"/>
                  </a:ext>
                </a:extLst>
              </p:cNvPr>
              <p:cNvSpPr/>
              <p:nvPr/>
            </p:nvSpPr>
            <p:spPr>
              <a:xfrm>
                <a:off x="6352304" y="3202580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2FBD12F-6600-4B83-97E4-D9CF7FBD1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304" y="3202580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D2E9D42-AE8E-4871-9253-1F9193EF34D9}"/>
                  </a:ext>
                </a:extLst>
              </p:cNvPr>
              <p:cNvSpPr/>
              <p:nvPr/>
            </p:nvSpPr>
            <p:spPr bwMode="auto">
              <a:xfrm>
                <a:off x="6425940" y="1242962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D2E9D42-AE8E-4871-9253-1F9193EF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5940" y="1242962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15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FC6E74E6-FDA0-4AFF-BCBB-FF267CF24850}"/>
                  </a:ext>
                </a:extLst>
              </p:cNvPr>
              <p:cNvSpPr/>
              <p:nvPr/>
            </p:nvSpPr>
            <p:spPr>
              <a:xfrm>
                <a:off x="6352304" y="835303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FC6E74E6-FDA0-4AFF-BCBB-FF267CF24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304" y="835303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39C0254-6605-45B4-8A78-DC3F74F72D11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4864942" y="1387280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BF0ECE9-7AB9-4C28-91F3-C5B7D50C3359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>
            <a:off x="4864942" y="2171055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A6222073-3CBC-41EA-90D2-E89F5DC0FBF4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4864942" y="3384738"/>
            <a:ext cx="0" cy="312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DA8CE7CA-2DBE-40E3-AE5E-46A19C7B204E}"/>
              </a:ext>
            </a:extLst>
          </p:cNvPr>
          <p:cNvCxnSpPr>
            <a:cxnSpLocks/>
            <a:stCxn id="70" idx="2"/>
            <a:endCxn id="72" idx="0"/>
          </p:cNvCxnSpPr>
          <p:nvPr/>
        </p:nvCxnSpPr>
        <p:spPr>
          <a:xfrm>
            <a:off x="4864942" y="4171375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89532FA0-D2E8-40F2-951C-9BD0E36DBFF5}"/>
              </a:ext>
            </a:extLst>
          </p:cNvPr>
          <p:cNvCxnSpPr>
            <a:cxnSpLocks/>
            <a:stCxn id="70" idx="3"/>
            <a:endCxn id="80" idx="1"/>
          </p:cNvCxnSpPr>
          <p:nvPr/>
        </p:nvCxnSpPr>
        <p:spPr>
          <a:xfrm flipV="1">
            <a:off x="6061714" y="3934525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7B5A4E2A-1D49-4062-ABC8-1BE3C81794B6}"/>
              </a:ext>
            </a:extLst>
          </p:cNvPr>
          <p:cNvCxnSpPr>
            <a:cxnSpLocks/>
          </p:cNvCxnSpPr>
          <p:nvPr/>
        </p:nvCxnSpPr>
        <p:spPr>
          <a:xfrm flipH="1" flipV="1">
            <a:off x="3024146" y="5887235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63DB0DBC-5D99-49C1-A600-F9F80A1408B2}"/>
              </a:ext>
            </a:extLst>
          </p:cNvPr>
          <p:cNvCxnSpPr>
            <a:cxnSpLocks/>
            <a:stCxn id="80" idx="0"/>
            <a:endCxn id="66" idx="3"/>
          </p:cNvCxnSpPr>
          <p:nvPr/>
        </p:nvCxnSpPr>
        <p:spPr>
          <a:xfrm rot="16200000" flipV="1">
            <a:off x="6013127" y="1982793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D2B1F1-9989-4F8E-B5AA-D624F73EECBF}"/>
              </a:ext>
            </a:extLst>
          </p:cNvPr>
          <p:cNvCxnSpPr>
            <a:cxnSpLocks/>
          </p:cNvCxnSpPr>
          <p:nvPr/>
        </p:nvCxnSpPr>
        <p:spPr>
          <a:xfrm flipV="1">
            <a:off x="689065" y="1514742"/>
            <a:ext cx="0" cy="1017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F67D960D-D4A4-45C0-AA29-655FA8842F7C}"/>
              </a:ext>
            </a:extLst>
          </p:cNvPr>
          <p:cNvCxnSpPr>
            <a:cxnSpLocks/>
            <a:stCxn id="78" idx="3"/>
            <a:endCxn id="70" idx="1"/>
          </p:cNvCxnSpPr>
          <p:nvPr/>
        </p:nvCxnSpPr>
        <p:spPr>
          <a:xfrm>
            <a:off x="3024148" y="1172597"/>
            <a:ext cx="644022" cy="2761929"/>
          </a:xfrm>
          <a:prstGeom prst="bentConnector3">
            <a:avLst>
              <a:gd name="adj1" fmla="val 482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0756EBC4-A950-40A8-B0F2-EE222FC2D368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rot="10800000">
            <a:off x="3019728" y="2087532"/>
            <a:ext cx="648443" cy="3549640"/>
          </a:xfrm>
          <a:prstGeom prst="bentConnector3">
            <a:avLst>
              <a:gd name="adj1" fmla="val 70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1222A074-9385-4D79-9C1E-242BD833F6DB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044951" y="1514742"/>
            <a:ext cx="0" cy="3359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C72AE62E-3232-43A6-82BC-88912467297E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6065628" y="1479812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76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48791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复写传播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97B5C7-11DA-4086-ACF0-4F1DF3783E1D}"/>
                  </a:ext>
                </a:extLst>
              </p:cNvPr>
              <p:cNvSpPr/>
              <p:nvPr/>
            </p:nvSpPr>
            <p:spPr bwMode="auto">
              <a:xfrm>
                <a:off x="3588954" y="465020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497B5C7-11DA-4086-ACF0-4F1DF3783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8954" y="465020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619" b="-454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D0302EA-9838-432B-9F77-865F1F3EE615}"/>
                  </a:ext>
                </a:extLst>
              </p:cNvPr>
              <p:cNvSpPr/>
              <p:nvPr/>
            </p:nvSpPr>
            <p:spPr>
              <a:xfrm>
                <a:off x="3212505" y="727513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D0302EA-9838-432B-9F77-865F1F3EE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05" y="727513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0C3A33E-749D-473E-B351-E7DAAFA24D39}"/>
                  </a:ext>
                </a:extLst>
              </p:cNvPr>
              <p:cNvSpPr/>
              <p:nvPr/>
            </p:nvSpPr>
            <p:spPr bwMode="auto">
              <a:xfrm>
                <a:off x="3668170" y="169735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0C3A33E-749D-473E-B351-E7DAAFA24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8170" y="1697356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9C278E1-D59A-4BAE-9F99-6E38944D37B7}"/>
                  </a:ext>
                </a:extLst>
              </p:cNvPr>
              <p:cNvSpPr/>
              <p:nvPr/>
            </p:nvSpPr>
            <p:spPr>
              <a:xfrm>
                <a:off x="3251299" y="157468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9C278E1-D59A-4BAE-9F99-6E38944D3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99" y="1574681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DBC3209-5106-4331-B99F-3D852009A15C}"/>
                  </a:ext>
                </a:extLst>
              </p:cNvPr>
              <p:cNvSpPr/>
              <p:nvPr/>
            </p:nvSpPr>
            <p:spPr bwMode="auto">
              <a:xfrm>
                <a:off x="3668170" y="2481131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DBC3209-5106-4331-B99F-3D852009A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8170" y="2481131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 b="-6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F7F5E3F-0590-4C12-91AC-5BB8AF1DBE0C}"/>
                  </a:ext>
                </a:extLst>
              </p:cNvPr>
              <p:cNvSpPr/>
              <p:nvPr/>
            </p:nvSpPr>
            <p:spPr>
              <a:xfrm>
                <a:off x="3283353" y="2321223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F7F5E3F-0590-4C12-91AC-5BB8AF1DB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353" y="2321223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64162BD-B8AD-4CEB-B543-ABD83ABA4FB8}"/>
                  </a:ext>
                </a:extLst>
              </p:cNvPr>
              <p:cNvSpPr/>
              <p:nvPr/>
            </p:nvSpPr>
            <p:spPr bwMode="auto">
              <a:xfrm>
                <a:off x="3668170" y="369767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64162BD-B8AD-4CEB-B543-ABD83ABA4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8170" y="3697676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0BDDE7-9632-4EFF-B0C4-DC1C851B2769}"/>
                  </a:ext>
                </a:extLst>
              </p:cNvPr>
              <p:cNvSpPr/>
              <p:nvPr/>
            </p:nvSpPr>
            <p:spPr>
              <a:xfrm>
                <a:off x="3272776" y="3487750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0BDDE7-9632-4EFF-B0C4-DC1C851B2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776" y="3487750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3A6167E-927F-40B7-A153-91CFD192DBC5}"/>
                  </a:ext>
                </a:extLst>
              </p:cNvPr>
              <p:cNvSpPr/>
              <p:nvPr/>
            </p:nvSpPr>
            <p:spPr bwMode="auto">
              <a:xfrm>
                <a:off x="3668170" y="4478587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3A6167E-927F-40B7-A153-91CFD192D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8170" y="4478587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r="-254"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3FE1242-FF6C-41B1-B51C-A0908D74FFEA}"/>
                  </a:ext>
                </a:extLst>
              </p:cNvPr>
              <p:cNvSpPr/>
              <p:nvPr/>
            </p:nvSpPr>
            <p:spPr>
              <a:xfrm>
                <a:off x="3251299" y="450311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3FE1242-FF6C-41B1-B51C-A0908D74F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99" y="4503111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A5607883-D9BA-449B-8B5D-4EDF1FC29F04}"/>
                  </a:ext>
                </a:extLst>
              </p:cNvPr>
              <p:cNvSpPr/>
              <p:nvPr/>
            </p:nvSpPr>
            <p:spPr bwMode="auto">
              <a:xfrm>
                <a:off x="1070175" y="1850682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A5607883-D9BA-449B-8B5D-4EDF1FC29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0175" y="1850682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1FD1FA-3818-4BC9-82BC-B3F0DBB611B9}"/>
                  </a:ext>
                </a:extLst>
              </p:cNvPr>
              <p:cNvSpPr/>
              <p:nvPr/>
            </p:nvSpPr>
            <p:spPr>
              <a:xfrm>
                <a:off x="987836" y="149586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1FD1FA-3818-4BC9-82BC-B3F0DBB61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36" y="1495861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BA5C2B4-7459-4EF6-957C-2A98589F2B0A}"/>
                  </a:ext>
                </a:extLst>
              </p:cNvPr>
              <p:cNvSpPr/>
              <p:nvPr/>
            </p:nvSpPr>
            <p:spPr bwMode="auto">
              <a:xfrm>
                <a:off x="193861" y="2532406"/>
                <a:ext cx="2830292" cy="42633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$4,−,$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,$5,−,$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,$12,$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,$13,−,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𝑒𝑚𝑝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$4,−,$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,$5,−,$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,$7,−,$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,$4,−,$17)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,$18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,$17,$18,$19)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,$7,−,$20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,$4,−,$21)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=,$22,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𝑡𝑒𝑚𝑝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BA5C2B4-7459-4EF6-957C-2A98589F2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861" y="2532406"/>
                <a:ext cx="2830292" cy="4263350"/>
              </a:xfrm>
              <a:prstGeom prst="rect">
                <a:avLst/>
              </a:prstGeom>
              <a:blipFill>
                <a:blip r:embed="rId15"/>
                <a:stretch>
                  <a:fillRect b="-71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CD2E363-21BB-47EE-9407-6556E42426E7}"/>
                  </a:ext>
                </a:extLst>
              </p:cNvPr>
              <p:cNvSpPr/>
              <p:nvPr/>
            </p:nvSpPr>
            <p:spPr>
              <a:xfrm>
                <a:off x="85919" y="2163074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CD2E363-21BB-47EE-9407-6556E4242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9" y="2163074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AA3108FD-E5BA-4A63-A8E9-4C8C46F17B3F}"/>
                  </a:ext>
                </a:extLst>
              </p:cNvPr>
              <p:cNvSpPr/>
              <p:nvPr/>
            </p:nvSpPr>
            <p:spPr bwMode="auto">
              <a:xfrm>
                <a:off x="193861" y="830452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,$7,−,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AA3108FD-E5BA-4A63-A8E9-4C8C46F17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861" y="830452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13FAF13-7F29-4547-81D2-162A35824D41}"/>
                  </a:ext>
                </a:extLst>
              </p:cNvPr>
              <p:cNvSpPr/>
              <p:nvPr/>
            </p:nvSpPr>
            <p:spPr>
              <a:xfrm>
                <a:off x="171978" y="48080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13FAF13-7F29-4547-81D2-162A35824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8" y="480800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91AA2C5-89F9-4872-9761-A12007AA3CEE}"/>
                  </a:ext>
                </a:extLst>
              </p:cNvPr>
              <p:cNvSpPr/>
              <p:nvPr/>
            </p:nvSpPr>
            <p:spPr bwMode="auto">
              <a:xfrm>
                <a:off x="6425941" y="3592380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91AA2C5-89F9-4872-9761-A12007AA3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5941" y="3592380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347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2FBD12F-6600-4B83-97E4-D9CF7FBD1849}"/>
                  </a:ext>
                </a:extLst>
              </p:cNvPr>
              <p:cNvSpPr/>
              <p:nvPr/>
            </p:nvSpPr>
            <p:spPr>
              <a:xfrm>
                <a:off x="6352304" y="3202580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2FBD12F-6600-4B83-97E4-D9CF7FBD1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304" y="3202580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D2E9D42-AE8E-4871-9253-1F9193EF34D9}"/>
                  </a:ext>
                </a:extLst>
              </p:cNvPr>
              <p:cNvSpPr/>
              <p:nvPr/>
            </p:nvSpPr>
            <p:spPr bwMode="auto">
              <a:xfrm>
                <a:off x="6425940" y="1242962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D2E9D42-AE8E-4871-9253-1F9193EF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5940" y="1242962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15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FC6E74E6-FDA0-4AFF-BCBB-FF267CF24850}"/>
                  </a:ext>
                </a:extLst>
              </p:cNvPr>
              <p:cNvSpPr/>
              <p:nvPr/>
            </p:nvSpPr>
            <p:spPr>
              <a:xfrm>
                <a:off x="6352304" y="835303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FC6E74E6-FDA0-4AFF-BCBB-FF267CF24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304" y="835303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39C0254-6605-45B4-8A78-DC3F74F72D11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4864942" y="1387280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BF0ECE9-7AB9-4C28-91F3-C5B7D50C3359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>
            <a:off x="4864942" y="2171055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A6222073-3CBC-41EA-90D2-E89F5DC0FBF4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4864942" y="3384738"/>
            <a:ext cx="0" cy="312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DA8CE7CA-2DBE-40E3-AE5E-46A19C7B204E}"/>
              </a:ext>
            </a:extLst>
          </p:cNvPr>
          <p:cNvCxnSpPr>
            <a:cxnSpLocks/>
            <a:stCxn id="70" idx="2"/>
            <a:endCxn id="72" idx="0"/>
          </p:cNvCxnSpPr>
          <p:nvPr/>
        </p:nvCxnSpPr>
        <p:spPr>
          <a:xfrm>
            <a:off x="4864942" y="4171375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89532FA0-D2E8-40F2-951C-9BD0E36DBFF5}"/>
              </a:ext>
            </a:extLst>
          </p:cNvPr>
          <p:cNvCxnSpPr>
            <a:cxnSpLocks/>
            <a:stCxn id="70" idx="3"/>
            <a:endCxn id="80" idx="1"/>
          </p:cNvCxnSpPr>
          <p:nvPr/>
        </p:nvCxnSpPr>
        <p:spPr>
          <a:xfrm flipV="1">
            <a:off x="6061714" y="3934525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7B5A4E2A-1D49-4062-ABC8-1BE3C81794B6}"/>
              </a:ext>
            </a:extLst>
          </p:cNvPr>
          <p:cNvCxnSpPr>
            <a:cxnSpLocks/>
          </p:cNvCxnSpPr>
          <p:nvPr/>
        </p:nvCxnSpPr>
        <p:spPr>
          <a:xfrm flipH="1" flipV="1">
            <a:off x="3024146" y="5887235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63DB0DBC-5D99-49C1-A600-F9F80A1408B2}"/>
              </a:ext>
            </a:extLst>
          </p:cNvPr>
          <p:cNvCxnSpPr>
            <a:cxnSpLocks/>
            <a:stCxn id="80" idx="0"/>
            <a:endCxn id="66" idx="3"/>
          </p:cNvCxnSpPr>
          <p:nvPr/>
        </p:nvCxnSpPr>
        <p:spPr>
          <a:xfrm rot="16200000" flipV="1">
            <a:off x="6013127" y="1982793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D2B1F1-9989-4F8E-B5AA-D624F73EECBF}"/>
              </a:ext>
            </a:extLst>
          </p:cNvPr>
          <p:cNvCxnSpPr>
            <a:cxnSpLocks/>
          </p:cNvCxnSpPr>
          <p:nvPr/>
        </p:nvCxnSpPr>
        <p:spPr>
          <a:xfrm flipV="1">
            <a:off x="689065" y="1514742"/>
            <a:ext cx="0" cy="1017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F67D960D-D4A4-45C0-AA29-655FA8842F7C}"/>
              </a:ext>
            </a:extLst>
          </p:cNvPr>
          <p:cNvCxnSpPr>
            <a:cxnSpLocks/>
            <a:stCxn id="78" idx="3"/>
            <a:endCxn id="70" idx="1"/>
          </p:cNvCxnSpPr>
          <p:nvPr/>
        </p:nvCxnSpPr>
        <p:spPr>
          <a:xfrm>
            <a:off x="3024148" y="1172597"/>
            <a:ext cx="644022" cy="2761929"/>
          </a:xfrm>
          <a:prstGeom prst="bentConnector3">
            <a:avLst>
              <a:gd name="adj1" fmla="val 482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0756EBC4-A950-40A8-B0F2-EE222FC2D368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rot="10800000">
            <a:off x="3019728" y="2087532"/>
            <a:ext cx="648443" cy="3549640"/>
          </a:xfrm>
          <a:prstGeom prst="bentConnector3">
            <a:avLst>
              <a:gd name="adj1" fmla="val 70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1222A074-9385-4D79-9C1E-242BD833F6DB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2044951" y="1514742"/>
            <a:ext cx="0" cy="3359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C72AE62E-3232-43A6-82BC-88912467297E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6065628" y="1479812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07CAAED-50F7-43E4-BAEF-868E96EC3DE2}"/>
              </a:ext>
            </a:extLst>
          </p:cNvPr>
          <p:cNvSpPr/>
          <p:nvPr/>
        </p:nvSpPr>
        <p:spPr bwMode="auto">
          <a:xfrm>
            <a:off x="3672077" y="5639670"/>
            <a:ext cx="2389636" cy="276812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4641F39-0DB4-4AB0-82F1-9288C6EEDC50}"/>
              </a:ext>
            </a:extLst>
          </p:cNvPr>
          <p:cNvSpPr/>
          <p:nvPr/>
        </p:nvSpPr>
        <p:spPr bwMode="auto">
          <a:xfrm>
            <a:off x="3672077" y="6190306"/>
            <a:ext cx="2389636" cy="276812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814C54F-FED0-4C98-ABDC-46A38AF778E1}"/>
                  </a:ext>
                </a:extLst>
              </p:cNvPr>
              <p:cNvSpPr/>
              <p:nvPr/>
            </p:nvSpPr>
            <p:spPr bwMode="auto">
              <a:xfrm>
                <a:off x="3672077" y="6190306"/>
                <a:ext cx="2389636" cy="276812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114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=[],$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,$9,$10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814C54F-FED0-4C98-ABDC-46A38AF77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2077" y="6190306"/>
                <a:ext cx="2389636" cy="276812"/>
              </a:xfrm>
              <a:prstGeom prst="rect">
                <a:avLst/>
              </a:prstGeom>
              <a:blipFill>
                <a:blip r:embed="rId23"/>
                <a:stretch>
                  <a:fillRect b="-3541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6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复写传播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48885FB-F4A8-4B12-96BB-1DCAF0CEAAEA}"/>
                  </a:ext>
                </a:extLst>
              </p:cNvPr>
              <p:cNvSpPr/>
              <p:nvPr/>
            </p:nvSpPr>
            <p:spPr bwMode="auto">
              <a:xfrm>
                <a:off x="3599660" y="482640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48885FB-F4A8-4B12-96BB-1DCAF0CEA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9660" y="482640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22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2A71B12-A4CE-4B4F-A7A6-796AC9C38449}"/>
                  </a:ext>
                </a:extLst>
              </p:cNvPr>
              <p:cNvSpPr/>
              <p:nvPr/>
            </p:nvSpPr>
            <p:spPr>
              <a:xfrm>
                <a:off x="3223211" y="745133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2A71B12-A4CE-4B4F-A7A6-796AC9C38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11" y="745133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BD943B6-9C9B-485D-B3FB-61AAEA4F69C3}"/>
                  </a:ext>
                </a:extLst>
              </p:cNvPr>
              <p:cNvSpPr/>
              <p:nvPr/>
            </p:nvSpPr>
            <p:spPr bwMode="auto">
              <a:xfrm>
                <a:off x="3678876" y="171497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BD943B6-9C9B-485D-B3FB-61AAEA4F6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8876" y="1714976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F40DFE5-D292-400B-B057-E0DFB4B32E80}"/>
                  </a:ext>
                </a:extLst>
              </p:cNvPr>
              <p:cNvSpPr/>
              <p:nvPr/>
            </p:nvSpPr>
            <p:spPr>
              <a:xfrm>
                <a:off x="3262005" y="159230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F40DFE5-D292-400B-B057-E0DFB4B32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005" y="1592301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F7C8242-BFDE-4086-9B7F-0BEB04A54693}"/>
                  </a:ext>
                </a:extLst>
              </p:cNvPr>
              <p:cNvSpPr/>
              <p:nvPr/>
            </p:nvSpPr>
            <p:spPr bwMode="auto">
              <a:xfrm>
                <a:off x="3678876" y="2498751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F7C8242-BFDE-4086-9B7F-0BEB04A54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8876" y="2498751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 b="-6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25565ED1-E466-4178-A8CE-3C5BF5FD98BE}"/>
                  </a:ext>
                </a:extLst>
              </p:cNvPr>
              <p:cNvSpPr/>
              <p:nvPr/>
            </p:nvSpPr>
            <p:spPr>
              <a:xfrm>
                <a:off x="3294059" y="2338843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25565ED1-E466-4178-A8CE-3C5BF5FD9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059" y="2338843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5602E30-9819-447F-B652-AB43C6FD4F4B}"/>
                  </a:ext>
                </a:extLst>
              </p:cNvPr>
              <p:cNvSpPr/>
              <p:nvPr/>
            </p:nvSpPr>
            <p:spPr bwMode="auto">
              <a:xfrm>
                <a:off x="3678876" y="371529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5602E30-9819-447F-B652-AB43C6FD4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8876" y="3715296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E5E640B-4C64-4866-B443-3EAC5D8B37DC}"/>
                  </a:ext>
                </a:extLst>
              </p:cNvPr>
              <p:cNvSpPr/>
              <p:nvPr/>
            </p:nvSpPr>
            <p:spPr>
              <a:xfrm>
                <a:off x="3283482" y="3505370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E5E640B-4C64-4866-B443-3EAC5D8B3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82" y="3505370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0685C90-BF3E-4330-8B77-A191C2B35E21}"/>
                  </a:ext>
                </a:extLst>
              </p:cNvPr>
              <p:cNvSpPr/>
              <p:nvPr/>
            </p:nvSpPr>
            <p:spPr bwMode="auto">
              <a:xfrm>
                <a:off x="3678876" y="4496207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0685C90-BF3E-4330-8B77-A191C2B35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8876" y="4496207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0BED91B-1765-441A-9B8A-B93F3442E000}"/>
                  </a:ext>
                </a:extLst>
              </p:cNvPr>
              <p:cNvSpPr/>
              <p:nvPr/>
            </p:nvSpPr>
            <p:spPr>
              <a:xfrm>
                <a:off x="3262005" y="452073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0BED91B-1765-441A-9B8A-B93F3442E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005" y="4520731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7B2E46-8D40-42F1-BD1B-1956618437E9}"/>
                  </a:ext>
                </a:extLst>
              </p:cNvPr>
              <p:cNvSpPr/>
              <p:nvPr/>
            </p:nvSpPr>
            <p:spPr bwMode="auto">
              <a:xfrm>
                <a:off x="1080881" y="1868302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7B2E46-8D40-42F1-BD1B-195661843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0881" y="1868302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905F5D2-6AC6-479A-AFA0-87A003833D4F}"/>
                  </a:ext>
                </a:extLst>
              </p:cNvPr>
              <p:cNvSpPr/>
              <p:nvPr/>
            </p:nvSpPr>
            <p:spPr>
              <a:xfrm>
                <a:off x="998542" y="151348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905F5D2-6AC6-479A-AFA0-87A003833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42" y="1513481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F8252629-2698-497E-B847-A48A2C836E3A}"/>
                  </a:ext>
                </a:extLst>
              </p:cNvPr>
              <p:cNvSpPr/>
              <p:nvPr/>
            </p:nvSpPr>
            <p:spPr bwMode="auto">
              <a:xfrm>
                <a:off x="204567" y="2550026"/>
                <a:ext cx="2830292" cy="42633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$4,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𝑒𝑚𝑝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$4,−,$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,$7,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,$4,−,$17)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,$18,$1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,$7,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,$4,−,$21)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=,$22,$13,$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F8252629-2698-497E-B847-A48A2C836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567" y="2550026"/>
                <a:ext cx="2830292" cy="4263350"/>
              </a:xfrm>
              <a:prstGeom prst="rect">
                <a:avLst/>
              </a:prstGeom>
              <a:blipFill>
                <a:blip r:embed="rId15"/>
                <a:stretch>
                  <a:fillRect b="-71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42EC1A2-C7AB-46A0-8D8E-19E1EBCE8F77}"/>
                  </a:ext>
                </a:extLst>
              </p:cNvPr>
              <p:cNvSpPr/>
              <p:nvPr/>
            </p:nvSpPr>
            <p:spPr>
              <a:xfrm>
                <a:off x="96625" y="2180694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42EC1A2-C7AB-46A0-8D8E-19E1EBCE8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5" y="2180694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AC50080D-9C26-4A13-A162-958C142BBF52}"/>
                  </a:ext>
                </a:extLst>
              </p:cNvPr>
              <p:cNvSpPr/>
              <p:nvPr/>
            </p:nvSpPr>
            <p:spPr bwMode="auto">
              <a:xfrm>
                <a:off x="204567" y="848072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,$7,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AC50080D-9C26-4A13-A162-958C142BB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567" y="848072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E47CA20-AB13-4B15-BE20-EEE4A32EFE91}"/>
                  </a:ext>
                </a:extLst>
              </p:cNvPr>
              <p:cNvSpPr/>
              <p:nvPr/>
            </p:nvSpPr>
            <p:spPr>
              <a:xfrm>
                <a:off x="198122" y="506974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E47CA20-AB13-4B15-BE20-EEE4A32EF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2" y="506974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31B6A88-F245-467C-85E1-3DF60F8B2DBF}"/>
                  </a:ext>
                </a:extLst>
              </p:cNvPr>
              <p:cNvSpPr/>
              <p:nvPr/>
            </p:nvSpPr>
            <p:spPr bwMode="auto">
              <a:xfrm>
                <a:off x="6436647" y="3610000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31B6A88-F245-467C-85E1-3DF60F8B2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6647" y="3610000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781BFBD-10E5-4E1E-A620-88816A22A2BE}"/>
                  </a:ext>
                </a:extLst>
              </p:cNvPr>
              <p:cNvSpPr/>
              <p:nvPr/>
            </p:nvSpPr>
            <p:spPr>
              <a:xfrm>
                <a:off x="6363010" y="3220200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781BFBD-10E5-4E1E-A620-88816A22A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010" y="3220200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54B5E08-D9FE-404D-AAA2-DB52B84513B8}"/>
                  </a:ext>
                </a:extLst>
              </p:cNvPr>
              <p:cNvSpPr/>
              <p:nvPr/>
            </p:nvSpPr>
            <p:spPr bwMode="auto">
              <a:xfrm>
                <a:off x="6436646" y="1260582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54B5E08-D9FE-404D-AAA2-DB52B8451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6646" y="1260582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853912D7-335E-4B96-9A6B-79D402F6CC09}"/>
                  </a:ext>
                </a:extLst>
              </p:cNvPr>
              <p:cNvSpPr/>
              <p:nvPr/>
            </p:nvSpPr>
            <p:spPr>
              <a:xfrm>
                <a:off x="6363010" y="852923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853912D7-335E-4B96-9A6B-79D402F6C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010" y="852923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EE003F9-B83D-4FA6-A1A0-8C322C8E3EFA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4875648" y="1404900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1393C146-A579-4DDE-956E-5412F669B4F1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4875648" y="2188675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F12768A-D80A-4E48-BB7D-8E75559F69F6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875648" y="3402358"/>
            <a:ext cx="0" cy="312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E85F452E-8C72-4456-BAE1-6FAAB2CC89BD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4875648" y="4188995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BA39FDA-9835-4986-873D-3BCCF70F2951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 flipV="1">
            <a:off x="6072420" y="3952145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13678C3-A563-4D0C-A5CD-001C9BD6ECAD}"/>
              </a:ext>
            </a:extLst>
          </p:cNvPr>
          <p:cNvCxnSpPr>
            <a:cxnSpLocks/>
          </p:cNvCxnSpPr>
          <p:nvPr/>
        </p:nvCxnSpPr>
        <p:spPr>
          <a:xfrm flipH="1" flipV="1">
            <a:off x="3034852" y="5904855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EAA4EE1A-F8EE-49DA-93D7-343EF31B8CD4}"/>
              </a:ext>
            </a:extLst>
          </p:cNvPr>
          <p:cNvCxnSpPr>
            <a:cxnSpLocks/>
            <a:stCxn id="55" idx="0"/>
            <a:endCxn id="41" idx="3"/>
          </p:cNvCxnSpPr>
          <p:nvPr/>
        </p:nvCxnSpPr>
        <p:spPr>
          <a:xfrm rot="16200000" flipV="1">
            <a:off x="6023833" y="2000413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55126C52-DF1D-41BB-AA3B-B11A5C3D829B}"/>
              </a:ext>
            </a:extLst>
          </p:cNvPr>
          <p:cNvCxnSpPr>
            <a:cxnSpLocks/>
          </p:cNvCxnSpPr>
          <p:nvPr/>
        </p:nvCxnSpPr>
        <p:spPr>
          <a:xfrm flipV="1">
            <a:off x="699771" y="1532362"/>
            <a:ext cx="0" cy="1017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72B1ECA0-E1C1-4526-9AE1-A437DB49F40D}"/>
              </a:ext>
            </a:extLst>
          </p:cNvPr>
          <p:cNvCxnSpPr>
            <a:cxnSpLocks/>
            <a:stCxn id="53" idx="3"/>
            <a:endCxn id="45" idx="1"/>
          </p:cNvCxnSpPr>
          <p:nvPr/>
        </p:nvCxnSpPr>
        <p:spPr>
          <a:xfrm>
            <a:off x="3034854" y="1190217"/>
            <a:ext cx="644022" cy="2761929"/>
          </a:xfrm>
          <a:prstGeom prst="bentConnector3">
            <a:avLst>
              <a:gd name="adj1" fmla="val 482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13867EBF-0E9D-4BB3-AC4A-B532042EDA6C}"/>
              </a:ext>
            </a:extLst>
          </p:cNvPr>
          <p:cNvCxnSpPr>
            <a:cxnSpLocks/>
            <a:stCxn id="47" idx="1"/>
            <a:endCxn id="49" idx="3"/>
          </p:cNvCxnSpPr>
          <p:nvPr/>
        </p:nvCxnSpPr>
        <p:spPr>
          <a:xfrm rot="10800000">
            <a:off x="3030434" y="2105152"/>
            <a:ext cx="648443" cy="3549640"/>
          </a:xfrm>
          <a:prstGeom prst="bentConnector3">
            <a:avLst>
              <a:gd name="adj1" fmla="val 70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C6F42373-726E-4916-8744-3F8AA6BDEC61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2055657" y="1532362"/>
            <a:ext cx="0" cy="3359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1A2404DA-2204-4760-9BDF-F5774FE1E5F6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6076334" y="1497432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卷形: 水平 1">
            <a:extLst>
              <a:ext uri="{FF2B5EF4-FFF2-40B4-BE49-F238E27FC236}">
                <a16:creationId xmlns:a16="http://schemas.microsoft.com/office/drawing/2014/main" id="{CB36D105-8ECF-435C-BB3E-1775C04FEFFC}"/>
              </a:ext>
            </a:extLst>
          </p:cNvPr>
          <p:cNvSpPr/>
          <p:nvPr/>
        </p:nvSpPr>
        <p:spPr bwMode="auto">
          <a:xfrm>
            <a:off x="313809" y="2369742"/>
            <a:ext cx="8352928" cy="1919225"/>
          </a:xfrm>
          <a:prstGeom prst="horizontalScroll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/>
          <a:lstStyle/>
          <a:p>
            <a:pPr marL="285750" indent="-285750" eaLnBrk="1" hangingPunct="1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复写传播并不能对代码产生优化效果，但是却可以为后续的删除无用赋值提供基础。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有时候需要多遍优化才能达到最终效果，如复写传播后，再次删除公共子表达式和复写传播。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353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复写传播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AC4C572-732F-4523-BAFB-B59A53983A59}"/>
                  </a:ext>
                </a:extLst>
              </p:cNvPr>
              <p:cNvSpPr/>
              <p:nvPr/>
            </p:nvSpPr>
            <p:spPr bwMode="auto">
              <a:xfrm>
                <a:off x="3556680" y="527264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AC4C572-732F-4523-BAFB-B59A5398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6680" y="527264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19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072B1A3-683B-4E15-8EF3-ADC4C9C412EC}"/>
                  </a:ext>
                </a:extLst>
              </p:cNvPr>
              <p:cNvSpPr/>
              <p:nvPr/>
            </p:nvSpPr>
            <p:spPr>
              <a:xfrm>
                <a:off x="3180231" y="789757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072B1A3-683B-4E15-8EF3-ADC4C9C41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231" y="789757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DEB9060-F50F-4377-979D-A444F16CC4F7}"/>
                  </a:ext>
                </a:extLst>
              </p:cNvPr>
              <p:cNvSpPr/>
              <p:nvPr/>
            </p:nvSpPr>
            <p:spPr bwMode="auto">
              <a:xfrm>
                <a:off x="3635896" y="1759600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DEB9060-F50F-4377-979D-A444F16CC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759600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281D75-EA8A-4C18-9AEC-EB8977D5BB4B}"/>
                  </a:ext>
                </a:extLst>
              </p:cNvPr>
              <p:cNvSpPr/>
              <p:nvPr/>
            </p:nvSpPr>
            <p:spPr>
              <a:xfrm>
                <a:off x="3219025" y="1636925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281D75-EA8A-4C18-9AEC-EB8977D5B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025" y="1636925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4E2435C-9AAF-43AC-BBE8-AF75C3BF20B2}"/>
                  </a:ext>
                </a:extLst>
              </p:cNvPr>
              <p:cNvSpPr/>
              <p:nvPr/>
            </p:nvSpPr>
            <p:spPr bwMode="auto">
              <a:xfrm>
                <a:off x="3635896" y="2543375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4E2435C-9AAF-43AC-BBE8-AF75C3BF2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2543375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 b="-6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D1A852B-9AA1-40B0-9FF0-393E35B4DC58}"/>
                  </a:ext>
                </a:extLst>
              </p:cNvPr>
              <p:cNvSpPr/>
              <p:nvPr/>
            </p:nvSpPr>
            <p:spPr>
              <a:xfrm>
                <a:off x="3251079" y="2383467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D1A852B-9AA1-40B0-9FF0-393E35B4D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79" y="2383467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54598B0-8883-467D-8FB0-E92D49923917}"/>
                  </a:ext>
                </a:extLst>
              </p:cNvPr>
              <p:cNvSpPr/>
              <p:nvPr/>
            </p:nvSpPr>
            <p:spPr bwMode="auto">
              <a:xfrm>
                <a:off x="3635896" y="3759920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54598B0-8883-467D-8FB0-E92D49923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3759920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AF83FD2-6F47-412A-87F9-23172DA6B168}"/>
                  </a:ext>
                </a:extLst>
              </p:cNvPr>
              <p:cNvSpPr/>
              <p:nvPr/>
            </p:nvSpPr>
            <p:spPr>
              <a:xfrm>
                <a:off x="3240502" y="3549994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AF83FD2-6F47-412A-87F9-23172DA6B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02" y="3549994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B966271-3B12-47FB-8382-0B4C27D2BDD5}"/>
                  </a:ext>
                </a:extLst>
              </p:cNvPr>
              <p:cNvSpPr/>
              <p:nvPr/>
            </p:nvSpPr>
            <p:spPr bwMode="auto">
              <a:xfrm>
                <a:off x="3635896" y="4540831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B966271-3B12-47FB-8382-0B4C27D2B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4540831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00DF939-0DA6-4A12-B652-DADB20A00DF8}"/>
                  </a:ext>
                </a:extLst>
              </p:cNvPr>
              <p:cNvSpPr/>
              <p:nvPr/>
            </p:nvSpPr>
            <p:spPr>
              <a:xfrm>
                <a:off x="3219025" y="4565355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00DF939-0DA6-4A12-B652-DADB20A00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025" y="4565355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3262238-A944-4688-926F-6BC2EC5629AA}"/>
                  </a:ext>
                </a:extLst>
              </p:cNvPr>
              <p:cNvSpPr/>
              <p:nvPr/>
            </p:nvSpPr>
            <p:spPr bwMode="auto">
              <a:xfrm>
                <a:off x="1037901" y="1912926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3262238-A944-4688-926F-6BC2EC562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7901" y="1912926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1F3F28E-B673-4C61-A3F7-DD709E0B5AFB}"/>
                  </a:ext>
                </a:extLst>
              </p:cNvPr>
              <p:cNvSpPr/>
              <p:nvPr/>
            </p:nvSpPr>
            <p:spPr>
              <a:xfrm>
                <a:off x="955562" y="1558105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1F3F28E-B673-4C61-A3F7-DD709E0B5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62" y="1558105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21B9E45-DB3F-495B-B26C-1F03B0141425}"/>
                  </a:ext>
                </a:extLst>
              </p:cNvPr>
              <p:cNvSpPr/>
              <p:nvPr/>
            </p:nvSpPr>
            <p:spPr bwMode="auto">
              <a:xfrm>
                <a:off x="161587" y="2594650"/>
                <a:ext cx="2830292" cy="42633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$4,−,$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,$5,−,$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,$13,−,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𝑒𝑚𝑝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$4,−,$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,$5,−,$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,$7,−,$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,$4,−,$17)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,$9,−,$18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,$7,−,$20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,$4,−,$21)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,$9,−,$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21B9E45-DB3F-495B-B26C-1F03B0141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587" y="2594650"/>
                <a:ext cx="2830292" cy="4263350"/>
              </a:xfrm>
              <a:prstGeom prst="rect">
                <a:avLst/>
              </a:prstGeom>
              <a:blipFill>
                <a:blip r:embed="rId15"/>
                <a:stretch>
                  <a:fillRect b="-71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1DB386F-607F-4AC3-A1E3-EC4A4B04D704}"/>
                  </a:ext>
                </a:extLst>
              </p:cNvPr>
              <p:cNvSpPr/>
              <p:nvPr/>
            </p:nvSpPr>
            <p:spPr>
              <a:xfrm>
                <a:off x="53645" y="222531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1DB386F-607F-4AC3-A1E3-EC4A4B04D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5" y="2225318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F9F000B-D630-4511-BDFF-F8CB31616A61}"/>
                  </a:ext>
                </a:extLst>
              </p:cNvPr>
              <p:cNvSpPr/>
              <p:nvPr/>
            </p:nvSpPr>
            <p:spPr bwMode="auto">
              <a:xfrm>
                <a:off x="161587" y="892696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,$7,−,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F9F000B-D630-4511-BDFF-F8CB31616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587" y="892696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0B0F4F4-E631-4348-9275-E677089251B5}"/>
                  </a:ext>
                </a:extLst>
              </p:cNvPr>
              <p:cNvSpPr/>
              <p:nvPr/>
            </p:nvSpPr>
            <p:spPr>
              <a:xfrm>
                <a:off x="107504" y="529199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0B0F4F4-E631-4348-9275-E67708925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29199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E659099-3235-44A6-936A-65B17659F098}"/>
                  </a:ext>
                </a:extLst>
              </p:cNvPr>
              <p:cNvSpPr/>
              <p:nvPr/>
            </p:nvSpPr>
            <p:spPr bwMode="auto">
              <a:xfrm>
                <a:off x="6393667" y="3654624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E659099-3235-44A6-936A-65B17659F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3667" y="3654624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33881EE-7606-4AA4-B735-A306E687C571}"/>
                  </a:ext>
                </a:extLst>
              </p:cNvPr>
              <p:cNvSpPr/>
              <p:nvPr/>
            </p:nvSpPr>
            <p:spPr>
              <a:xfrm>
                <a:off x="6320030" y="3264824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33881EE-7606-4AA4-B735-A306E687C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30" y="3264824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FC66307-E6EF-40FE-9B9A-C252C548D074}"/>
                  </a:ext>
                </a:extLst>
              </p:cNvPr>
              <p:cNvSpPr/>
              <p:nvPr/>
            </p:nvSpPr>
            <p:spPr bwMode="auto">
              <a:xfrm>
                <a:off x="6393666" y="1305206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FC66307-E6EF-40FE-9B9A-C252C548D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3666" y="1305206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BF00F30-43F9-427E-B9E3-1DDA42264736}"/>
                  </a:ext>
                </a:extLst>
              </p:cNvPr>
              <p:cNvSpPr/>
              <p:nvPr/>
            </p:nvSpPr>
            <p:spPr>
              <a:xfrm>
                <a:off x="6320030" y="897547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BF00F30-43F9-427E-B9E3-1DDA42264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30" y="897547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4E631B2-C4F6-421E-9609-4C28753DBBE2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4832668" y="1449524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2BB9371-7969-446A-9F80-F9D2F1AE1FF0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4832668" y="2233299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58F3D4F-729B-4273-8A44-844A10790000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832668" y="3446982"/>
            <a:ext cx="0" cy="312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9A4B9B0-417C-4C43-9F3B-874E04D33CA7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4832668" y="4233619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B54731D-4448-476E-98CB-586FDC433DFC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 flipV="1">
            <a:off x="6029440" y="3996769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9539498A-F6B8-42C4-96D6-6AFDEF8397E9}"/>
              </a:ext>
            </a:extLst>
          </p:cNvPr>
          <p:cNvCxnSpPr>
            <a:cxnSpLocks/>
          </p:cNvCxnSpPr>
          <p:nvPr/>
        </p:nvCxnSpPr>
        <p:spPr>
          <a:xfrm flipH="1" flipV="1">
            <a:off x="2991872" y="5949479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AF797B29-1EA8-4AEA-AA82-C01FF0FA86DE}"/>
              </a:ext>
            </a:extLst>
          </p:cNvPr>
          <p:cNvCxnSpPr>
            <a:cxnSpLocks/>
            <a:stCxn id="55" idx="0"/>
            <a:endCxn id="41" idx="3"/>
          </p:cNvCxnSpPr>
          <p:nvPr/>
        </p:nvCxnSpPr>
        <p:spPr>
          <a:xfrm rot="16200000" flipV="1">
            <a:off x="5980853" y="2045037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BC13F399-232E-481E-845F-6445F597C4B7}"/>
              </a:ext>
            </a:extLst>
          </p:cNvPr>
          <p:cNvCxnSpPr>
            <a:cxnSpLocks/>
          </p:cNvCxnSpPr>
          <p:nvPr/>
        </p:nvCxnSpPr>
        <p:spPr>
          <a:xfrm flipV="1">
            <a:off x="656791" y="1576986"/>
            <a:ext cx="0" cy="1017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A3118BE8-705D-4A1B-8A30-2BF77EE3379E}"/>
              </a:ext>
            </a:extLst>
          </p:cNvPr>
          <p:cNvCxnSpPr>
            <a:cxnSpLocks/>
            <a:stCxn id="53" idx="3"/>
            <a:endCxn id="45" idx="1"/>
          </p:cNvCxnSpPr>
          <p:nvPr/>
        </p:nvCxnSpPr>
        <p:spPr>
          <a:xfrm>
            <a:off x="2991874" y="1234841"/>
            <a:ext cx="644022" cy="2761929"/>
          </a:xfrm>
          <a:prstGeom prst="bentConnector3">
            <a:avLst>
              <a:gd name="adj1" fmla="val 482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4CF9232B-D2BC-4189-8235-84DEEC20FA21}"/>
              </a:ext>
            </a:extLst>
          </p:cNvPr>
          <p:cNvCxnSpPr>
            <a:cxnSpLocks/>
            <a:stCxn id="47" idx="1"/>
            <a:endCxn id="49" idx="3"/>
          </p:cNvCxnSpPr>
          <p:nvPr/>
        </p:nvCxnSpPr>
        <p:spPr>
          <a:xfrm rot="10800000">
            <a:off x="2987454" y="2149776"/>
            <a:ext cx="648443" cy="3549640"/>
          </a:xfrm>
          <a:prstGeom prst="bentConnector3">
            <a:avLst>
              <a:gd name="adj1" fmla="val 70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40314ABA-8029-4F8E-8911-5DC22AD8AE13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2012677" y="1576986"/>
            <a:ext cx="0" cy="3359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1A186ECF-ECE1-4C87-900D-93FB5D90C803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6033354" y="1542056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卷形: 水平 102">
            <a:extLst>
              <a:ext uri="{FF2B5EF4-FFF2-40B4-BE49-F238E27FC236}">
                <a16:creationId xmlns:a16="http://schemas.microsoft.com/office/drawing/2014/main" id="{76B2778C-D086-4E64-A86F-DDD0385FDD3F}"/>
              </a:ext>
            </a:extLst>
          </p:cNvPr>
          <p:cNvSpPr/>
          <p:nvPr/>
        </p:nvSpPr>
        <p:spPr bwMode="auto">
          <a:xfrm>
            <a:off x="6352717" y="4766577"/>
            <a:ext cx="2746015" cy="1254010"/>
          </a:xfrm>
          <a:prstGeom prst="horizontalScroll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/>
          <a:lstStyle/>
          <a:p>
            <a:pPr marL="285750" indent="-285750" eaLnBrk="1" hangingPunct="1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再次删除公共子表达式和复写传播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735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7659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删除无用赋值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AC4C572-732F-4523-BAFB-B59A53983A59}"/>
                  </a:ext>
                </a:extLst>
              </p:cNvPr>
              <p:cNvSpPr/>
              <p:nvPr/>
            </p:nvSpPr>
            <p:spPr bwMode="auto">
              <a:xfrm>
                <a:off x="3556680" y="527264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AC4C572-732F-4523-BAFB-B59A5398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6680" y="527264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19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072B1A3-683B-4E15-8EF3-ADC4C9C412EC}"/>
                  </a:ext>
                </a:extLst>
              </p:cNvPr>
              <p:cNvSpPr/>
              <p:nvPr/>
            </p:nvSpPr>
            <p:spPr>
              <a:xfrm>
                <a:off x="3180231" y="789757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072B1A3-683B-4E15-8EF3-ADC4C9C41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231" y="789757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DEB9060-F50F-4377-979D-A444F16CC4F7}"/>
                  </a:ext>
                </a:extLst>
              </p:cNvPr>
              <p:cNvSpPr/>
              <p:nvPr/>
            </p:nvSpPr>
            <p:spPr bwMode="auto">
              <a:xfrm>
                <a:off x="3635896" y="1759600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DEB9060-F50F-4377-979D-A444F16CC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759600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281D75-EA8A-4C18-9AEC-EB8977D5BB4B}"/>
                  </a:ext>
                </a:extLst>
              </p:cNvPr>
              <p:cNvSpPr/>
              <p:nvPr/>
            </p:nvSpPr>
            <p:spPr>
              <a:xfrm>
                <a:off x="3219025" y="1636925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281D75-EA8A-4C18-9AEC-EB8977D5B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025" y="1636925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4E2435C-9AAF-43AC-BBE8-AF75C3BF20B2}"/>
                  </a:ext>
                </a:extLst>
              </p:cNvPr>
              <p:cNvSpPr/>
              <p:nvPr/>
            </p:nvSpPr>
            <p:spPr bwMode="auto">
              <a:xfrm>
                <a:off x="3635896" y="2543375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4E2435C-9AAF-43AC-BBE8-AF75C3BF2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2543375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 b="-6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D1A852B-9AA1-40B0-9FF0-393E35B4DC58}"/>
                  </a:ext>
                </a:extLst>
              </p:cNvPr>
              <p:cNvSpPr/>
              <p:nvPr/>
            </p:nvSpPr>
            <p:spPr>
              <a:xfrm>
                <a:off x="3251079" y="2383467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D1A852B-9AA1-40B0-9FF0-393E35B4D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79" y="2383467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54598B0-8883-467D-8FB0-E92D49923917}"/>
                  </a:ext>
                </a:extLst>
              </p:cNvPr>
              <p:cNvSpPr/>
              <p:nvPr/>
            </p:nvSpPr>
            <p:spPr bwMode="auto">
              <a:xfrm>
                <a:off x="3635896" y="3759920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54598B0-8883-467D-8FB0-E92D49923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3759920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AF83FD2-6F47-412A-87F9-23172DA6B168}"/>
                  </a:ext>
                </a:extLst>
              </p:cNvPr>
              <p:cNvSpPr/>
              <p:nvPr/>
            </p:nvSpPr>
            <p:spPr>
              <a:xfrm>
                <a:off x="3240502" y="3549994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AF83FD2-6F47-412A-87F9-23172DA6B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02" y="3549994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B966271-3B12-47FB-8382-0B4C27D2BDD5}"/>
                  </a:ext>
                </a:extLst>
              </p:cNvPr>
              <p:cNvSpPr/>
              <p:nvPr/>
            </p:nvSpPr>
            <p:spPr bwMode="auto">
              <a:xfrm>
                <a:off x="3635896" y="4540831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B966271-3B12-47FB-8382-0B4C27D2B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4540831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00DF939-0DA6-4A12-B652-DADB20A00DF8}"/>
                  </a:ext>
                </a:extLst>
              </p:cNvPr>
              <p:cNvSpPr/>
              <p:nvPr/>
            </p:nvSpPr>
            <p:spPr>
              <a:xfrm>
                <a:off x="3219025" y="4565355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00DF939-0DA6-4A12-B652-DADB20A00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025" y="4565355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3262238-A944-4688-926F-6BC2EC5629AA}"/>
                  </a:ext>
                </a:extLst>
              </p:cNvPr>
              <p:cNvSpPr/>
              <p:nvPr/>
            </p:nvSpPr>
            <p:spPr bwMode="auto">
              <a:xfrm>
                <a:off x="1037901" y="1912926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3262238-A944-4688-926F-6BC2EC562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7901" y="1912926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1F3F28E-B673-4C61-A3F7-DD709E0B5AFB}"/>
                  </a:ext>
                </a:extLst>
              </p:cNvPr>
              <p:cNvSpPr/>
              <p:nvPr/>
            </p:nvSpPr>
            <p:spPr>
              <a:xfrm>
                <a:off x="955562" y="1558105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1F3F28E-B673-4C61-A3F7-DD709E0B5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62" y="1558105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21B9E45-DB3F-495B-B26C-1F03B0141425}"/>
                  </a:ext>
                </a:extLst>
              </p:cNvPr>
              <p:cNvSpPr/>
              <p:nvPr/>
            </p:nvSpPr>
            <p:spPr bwMode="auto">
              <a:xfrm>
                <a:off x="161587" y="2594650"/>
                <a:ext cx="2830292" cy="42633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$4,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𝑒𝑚𝑝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$4,−,$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,$7,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$16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,$4,−,$17)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,$7,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,$20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,$4,−,$21)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21B9E45-DB3F-495B-B26C-1F03B0141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587" y="2594650"/>
                <a:ext cx="2830292" cy="4263350"/>
              </a:xfrm>
              <a:prstGeom prst="rect">
                <a:avLst/>
              </a:prstGeom>
              <a:blipFill>
                <a:blip r:embed="rId15"/>
                <a:stretch>
                  <a:fillRect b="-71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1DB386F-607F-4AC3-A1E3-EC4A4B04D704}"/>
                  </a:ext>
                </a:extLst>
              </p:cNvPr>
              <p:cNvSpPr/>
              <p:nvPr/>
            </p:nvSpPr>
            <p:spPr>
              <a:xfrm>
                <a:off x="53645" y="222531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1DB386F-607F-4AC3-A1E3-EC4A4B04D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5" y="2225318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F9F000B-D630-4511-BDFF-F8CB31616A61}"/>
                  </a:ext>
                </a:extLst>
              </p:cNvPr>
              <p:cNvSpPr/>
              <p:nvPr/>
            </p:nvSpPr>
            <p:spPr bwMode="auto">
              <a:xfrm>
                <a:off x="161587" y="892696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,$7,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F9F000B-D630-4511-BDFF-F8CB31616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587" y="892696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0B0F4F4-E631-4348-9275-E677089251B5}"/>
                  </a:ext>
                </a:extLst>
              </p:cNvPr>
              <p:cNvSpPr/>
              <p:nvPr/>
            </p:nvSpPr>
            <p:spPr>
              <a:xfrm>
                <a:off x="107504" y="529199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0B0F4F4-E631-4348-9275-E67708925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29199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E659099-3235-44A6-936A-65B17659F098}"/>
                  </a:ext>
                </a:extLst>
              </p:cNvPr>
              <p:cNvSpPr/>
              <p:nvPr/>
            </p:nvSpPr>
            <p:spPr bwMode="auto">
              <a:xfrm>
                <a:off x="6393667" y="3654624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E659099-3235-44A6-936A-65B17659F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3667" y="3654624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33881EE-7606-4AA4-B735-A306E687C571}"/>
                  </a:ext>
                </a:extLst>
              </p:cNvPr>
              <p:cNvSpPr/>
              <p:nvPr/>
            </p:nvSpPr>
            <p:spPr>
              <a:xfrm>
                <a:off x="6320030" y="3264824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33881EE-7606-4AA4-B735-A306E687C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30" y="3264824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FC66307-E6EF-40FE-9B9A-C252C548D074}"/>
                  </a:ext>
                </a:extLst>
              </p:cNvPr>
              <p:cNvSpPr/>
              <p:nvPr/>
            </p:nvSpPr>
            <p:spPr bwMode="auto">
              <a:xfrm>
                <a:off x="6393666" y="1305206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FC66307-E6EF-40FE-9B9A-C252C548D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3666" y="1305206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BF00F30-43F9-427E-B9E3-1DDA42264736}"/>
                  </a:ext>
                </a:extLst>
              </p:cNvPr>
              <p:cNvSpPr/>
              <p:nvPr/>
            </p:nvSpPr>
            <p:spPr>
              <a:xfrm>
                <a:off x="6320030" y="897547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BF00F30-43F9-427E-B9E3-1DDA42264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30" y="897547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4E631B2-C4F6-421E-9609-4C28753DBBE2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4832668" y="1449524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2BB9371-7969-446A-9F80-F9D2F1AE1FF0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4832668" y="2233299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58F3D4F-729B-4273-8A44-844A10790000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832668" y="3446982"/>
            <a:ext cx="0" cy="312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9A4B9B0-417C-4C43-9F3B-874E04D33CA7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4832668" y="4233619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B54731D-4448-476E-98CB-586FDC433DFC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 flipV="1">
            <a:off x="6029440" y="3996769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9539498A-F6B8-42C4-96D6-6AFDEF8397E9}"/>
              </a:ext>
            </a:extLst>
          </p:cNvPr>
          <p:cNvCxnSpPr>
            <a:cxnSpLocks/>
          </p:cNvCxnSpPr>
          <p:nvPr/>
        </p:nvCxnSpPr>
        <p:spPr>
          <a:xfrm flipH="1" flipV="1">
            <a:off x="2991872" y="5949479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AF797B29-1EA8-4AEA-AA82-C01FF0FA86DE}"/>
              </a:ext>
            </a:extLst>
          </p:cNvPr>
          <p:cNvCxnSpPr>
            <a:cxnSpLocks/>
            <a:stCxn id="55" idx="0"/>
            <a:endCxn id="41" idx="3"/>
          </p:cNvCxnSpPr>
          <p:nvPr/>
        </p:nvCxnSpPr>
        <p:spPr>
          <a:xfrm rot="16200000" flipV="1">
            <a:off x="5980853" y="2045037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BC13F399-232E-481E-845F-6445F597C4B7}"/>
              </a:ext>
            </a:extLst>
          </p:cNvPr>
          <p:cNvCxnSpPr>
            <a:cxnSpLocks/>
          </p:cNvCxnSpPr>
          <p:nvPr/>
        </p:nvCxnSpPr>
        <p:spPr>
          <a:xfrm flipV="1">
            <a:off x="656791" y="1576986"/>
            <a:ext cx="0" cy="1017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A3118BE8-705D-4A1B-8A30-2BF77EE3379E}"/>
              </a:ext>
            </a:extLst>
          </p:cNvPr>
          <p:cNvCxnSpPr>
            <a:cxnSpLocks/>
            <a:stCxn id="53" idx="3"/>
            <a:endCxn id="45" idx="1"/>
          </p:cNvCxnSpPr>
          <p:nvPr/>
        </p:nvCxnSpPr>
        <p:spPr>
          <a:xfrm>
            <a:off x="2991874" y="1234841"/>
            <a:ext cx="644022" cy="2761929"/>
          </a:xfrm>
          <a:prstGeom prst="bentConnector3">
            <a:avLst>
              <a:gd name="adj1" fmla="val 482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4CF9232B-D2BC-4189-8235-84DEEC20FA21}"/>
              </a:ext>
            </a:extLst>
          </p:cNvPr>
          <p:cNvCxnSpPr>
            <a:cxnSpLocks/>
            <a:stCxn id="47" idx="1"/>
            <a:endCxn id="49" idx="3"/>
          </p:cNvCxnSpPr>
          <p:nvPr/>
        </p:nvCxnSpPr>
        <p:spPr>
          <a:xfrm rot="10800000">
            <a:off x="2987454" y="2149776"/>
            <a:ext cx="648443" cy="3549640"/>
          </a:xfrm>
          <a:prstGeom prst="bentConnector3">
            <a:avLst>
              <a:gd name="adj1" fmla="val 70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40314ABA-8029-4F8E-8911-5DC22AD8AE13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2012677" y="1576986"/>
            <a:ext cx="0" cy="3359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1A186ECF-ECE1-4C87-900D-93FB5D90C803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6033354" y="1542056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D6940E9D-7325-4AEE-A568-3D5BBB7347A9}"/>
              </a:ext>
            </a:extLst>
          </p:cNvPr>
          <p:cNvSpPr/>
          <p:nvPr/>
        </p:nvSpPr>
        <p:spPr bwMode="auto">
          <a:xfrm>
            <a:off x="170564" y="2596713"/>
            <a:ext cx="2825735" cy="642999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0E89EB1-E6FB-4DD0-8D14-C26C7A1A56C6}"/>
              </a:ext>
            </a:extLst>
          </p:cNvPr>
          <p:cNvSpPr/>
          <p:nvPr/>
        </p:nvSpPr>
        <p:spPr bwMode="auto">
          <a:xfrm>
            <a:off x="161718" y="3744226"/>
            <a:ext cx="2825735" cy="1412960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8FEE96A-2C99-4AA5-97A9-BA4E89C1361A}"/>
              </a:ext>
            </a:extLst>
          </p:cNvPr>
          <p:cNvSpPr/>
          <p:nvPr/>
        </p:nvSpPr>
        <p:spPr bwMode="auto">
          <a:xfrm>
            <a:off x="168354" y="5661699"/>
            <a:ext cx="2825735" cy="880205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089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删除无用赋值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D07CB60-E4BB-487A-9EF7-673319799582}"/>
                  </a:ext>
                </a:extLst>
              </p:cNvPr>
              <p:cNvSpPr/>
              <p:nvPr/>
            </p:nvSpPr>
            <p:spPr bwMode="auto">
              <a:xfrm>
                <a:off x="3556680" y="491351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D07CB60-E4BB-487A-9EF7-673319799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6680" y="491351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22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A3D420E-8408-4F3E-8A1C-9979269F5DF2}"/>
                  </a:ext>
                </a:extLst>
              </p:cNvPr>
              <p:cNvSpPr/>
              <p:nvPr/>
            </p:nvSpPr>
            <p:spPr>
              <a:xfrm>
                <a:off x="3180231" y="753844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A3D420E-8408-4F3E-8A1C-9979269F5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231" y="753844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514343F-BA27-411E-B6ED-AA5381136C14}"/>
                  </a:ext>
                </a:extLst>
              </p:cNvPr>
              <p:cNvSpPr/>
              <p:nvPr/>
            </p:nvSpPr>
            <p:spPr bwMode="auto">
              <a:xfrm>
                <a:off x="3635896" y="1723687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514343F-BA27-411E-B6ED-AA5381136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723687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F17D520-7102-41C1-BAC2-E194E2CE211A}"/>
                  </a:ext>
                </a:extLst>
              </p:cNvPr>
              <p:cNvSpPr/>
              <p:nvPr/>
            </p:nvSpPr>
            <p:spPr>
              <a:xfrm>
                <a:off x="3219025" y="1601012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F17D520-7102-41C1-BAC2-E194E2CE2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025" y="1601012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E5A24C4-C6DA-4553-869F-EF2529716718}"/>
                  </a:ext>
                </a:extLst>
              </p:cNvPr>
              <p:cNvSpPr/>
              <p:nvPr/>
            </p:nvSpPr>
            <p:spPr bwMode="auto">
              <a:xfrm>
                <a:off x="3635896" y="2507462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E5A24C4-C6DA-4553-869F-EF2529716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2507462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86011E8-AAF8-495C-911C-B715B92DC4FB}"/>
                  </a:ext>
                </a:extLst>
              </p:cNvPr>
              <p:cNvSpPr/>
              <p:nvPr/>
            </p:nvSpPr>
            <p:spPr>
              <a:xfrm>
                <a:off x="3251079" y="2347554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86011E8-AAF8-495C-911C-B715B92DC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79" y="2347554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C49D383-6A13-412E-915A-5F7C80CB9FCC}"/>
                  </a:ext>
                </a:extLst>
              </p:cNvPr>
              <p:cNvSpPr/>
              <p:nvPr/>
            </p:nvSpPr>
            <p:spPr bwMode="auto">
              <a:xfrm>
                <a:off x="3635896" y="3724007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C49D383-6A13-412E-915A-5F7C80CB9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3724007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E4020C3-919F-4F2C-9FA3-C537644EF4B7}"/>
                  </a:ext>
                </a:extLst>
              </p:cNvPr>
              <p:cNvSpPr/>
              <p:nvPr/>
            </p:nvSpPr>
            <p:spPr>
              <a:xfrm>
                <a:off x="3240502" y="3514081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E4020C3-919F-4F2C-9FA3-C537644EF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02" y="3514081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CEDD005-5A00-4F12-AE46-D15A7CE1A277}"/>
                  </a:ext>
                </a:extLst>
              </p:cNvPr>
              <p:cNvSpPr/>
              <p:nvPr/>
            </p:nvSpPr>
            <p:spPr bwMode="auto">
              <a:xfrm>
                <a:off x="3635896" y="4504918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CEDD005-5A00-4F12-AE46-D15A7CE1A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4504918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D42B11F-486F-407E-A04D-8C87449CF6BF}"/>
                  </a:ext>
                </a:extLst>
              </p:cNvPr>
              <p:cNvSpPr/>
              <p:nvPr/>
            </p:nvSpPr>
            <p:spPr>
              <a:xfrm>
                <a:off x="3219025" y="4529442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D42B11F-486F-407E-A04D-8C87449CF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025" y="4529442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D2527CE-3116-4060-AA62-E6AFBD6CA416}"/>
                  </a:ext>
                </a:extLst>
              </p:cNvPr>
              <p:cNvSpPr/>
              <p:nvPr/>
            </p:nvSpPr>
            <p:spPr bwMode="auto">
              <a:xfrm>
                <a:off x="1037902" y="4898774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D2527CE-3116-4060-AA62-E6AFBD6CA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7902" y="4898774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800750A9-7D34-4C52-9693-18ABC521BECF}"/>
                  </a:ext>
                </a:extLst>
              </p:cNvPr>
              <p:cNvSpPr/>
              <p:nvPr/>
            </p:nvSpPr>
            <p:spPr>
              <a:xfrm>
                <a:off x="912831" y="454613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800750A9-7D34-4C52-9693-18ABC521B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31" y="4546138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CFF25CA-7E0F-41CE-8E12-795559952690}"/>
                  </a:ext>
                </a:extLst>
              </p:cNvPr>
              <p:cNvSpPr/>
              <p:nvPr/>
            </p:nvSpPr>
            <p:spPr bwMode="auto">
              <a:xfrm>
                <a:off x="161587" y="5603223"/>
                <a:ext cx="2830292" cy="121886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CFF25CA-7E0F-41CE-8E12-795559952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587" y="5603223"/>
                <a:ext cx="2830292" cy="1218863"/>
              </a:xfrm>
              <a:prstGeom prst="rect">
                <a:avLst/>
              </a:prstGeom>
              <a:blipFill>
                <a:blip r:embed="rId15"/>
                <a:stretch>
                  <a:fillRect b="-396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236710D4-565B-438F-B048-8A4A1E3E7D76}"/>
                  </a:ext>
                </a:extLst>
              </p:cNvPr>
              <p:cNvSpPr/>
              <p:nvPr/>
            </p:nvSpPr>
            <p:spPr>
              <a:xfrm>
                <a:off x="109684" y="523389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236710D4-565B-438F-B048-8A4A1E3E7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4" y="5233891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DD24D0D-D40F-40C4-B021-F077DAFEA24F}"/>
                  </a:ext>
                </a:extLst>
              </p:cNvPr>
              <p:cNvSpPr/>
              <p:nvPr/>
            </p:nvSpPr>
            <p:spPr bwMode="auto">
              <a:xfrm>
                <a:off x="157166" y="3618712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,$7,−,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DD24D0D-D40F-40C4-B021-F077DAFEA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166" y="3618712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0CD6A75-8B07-48F2-8239-B0EA24D24424}"/>
                  </a:ext>
                </a:extLst>
              </p:cNvPr>
              <p:cNvSpPr/>
              <p:nvPr/>
            </p:nvSpPr>
            <p:spPr>
              <a:xfrm>
                <a:off x="109684" y="3249379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0CD6A75-8B07-48F2-8239-B0EA24D24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4" y="3249379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8DFE413-0C3A-4C67-95E5-1B86A65CB8E5}"/>
                  </a:ext>
                </a:extLst>
              </p:cNvPr>
              <p:cNvSpPr/>
              <p:nvPr/>
            </p:nvSpPr>
            <p:spPr bwMode="auto">
              <a:xfrm>
                <a:off x="6393667" y="3618711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8DFE413-0C3A-4C67-95E5-1B86A65CB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3667" y="3618711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F68E3D5B-09CE-497C-BF4F-9EFC287F6F09}"/>
                  </a:ext>
                </a:extLst>
              </p:cNvPr>
              <p:cNvSpPr/>
              <p:nvPr/>
            </p:nvSpPr>
            <p:spPr>
              <a:xfrm>
                <a:off x="6320030" y="3228911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F68E3D5B-09CE-497C-BF4F-9EFC287F6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30" y="3228911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B22DED9-01CC-46E8-935C-7F33E2B84186}"/>
                  </a:ext>
                </a:extLst>
              </p:cNvPr>
              <p:cNvSpPr/>
              <p:nvPr/>
            </p:nvSpPr>
            <p:spPr bwMode="auto">
              <a:xfrm>
                <a:off x="6393666" y="1269293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B22DED9-01CC-46E8-935C-7F33E2B84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3666" y="1269293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5CE0C6E5-CDB7-441F-9043-B619D3A401AD}"/>
                  </a:ext>
                </a:extLst>
              </p:cNvPr>
              <p:cNvSpPr/>
              <p:nvPr/>
            </p:nvSpPr>
            <p:spPr>
              <a:xfrm>
                <a:off x="6320030" y="861634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5CE0C6E5-CDB7-441F-9043-B619D3A40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30" y="861634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8104F9D-411B-49B4-B37E-6D4E642A97D0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832668" y="1413611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6EBDDBBD-3D42-4467-8DF8-92BE0F6CFCB4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4832668" y="2197386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FA475B76-9353-4AB2-BDF9-F336F04F76C3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4832668" y="3411069"/>
            <a:ext cx="0" cy="312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987B9163-BB23-4DB1-886F-9B2EC4EAF0EF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>
            <a:off x="4832668" y="4197706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3CD84CFB-F529-46C6-BCA0-B1227DAB693D}"/>
              </a:ext>
            </a:extLst>
          </p:cNvPr>
          <p:cNvCxnSpPr>
            <a:cxnSpLocks/>
            <a:stCxn id="71" idx="3"/>
            <a:endCxn id="81" idx="1"/>
          </p:cNvCxnSpPr>
          <p:nvPr/>
        </p:nvCxnSpPr>
        <p:spPr>
          <a:xfrm flipV="1">
            <a:off x="6029440" y="3960856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CCA8E05-09E3-4CCF-9A77-B337F1D31D33}"/>
              </a:ext>
            </a:extLst>
          </p:cNvPr>
          <p:cNvCxnSpPr>
            <a:cxnSpLocks/>
          </p:cNvCxnSpPr>
          <p:nvPr/>
        </p:nvCxnSpPr>
        <p:spPr>
          <a:xfrm flipH="1" flipV="1">
            <a:off x="2991872" y="5913566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CBE539CB-7135-4A3A-BD0B-73545A2EDC77}"/>
              </a:ext>
            </a:extLst>
          </p:cNvPr>
          <p:cNvCxnSpPr>
            <a:cxnSpLocks/>
            <a:stCxn id="81" idx="0"/>
            <a:endCxn id="67" idx="3"/>
          </p:cNvCxnSpPr>
          <p:nvPr/>
        </p:nvCxnSpPr>
        <p:spPr>
          <a:xfrm rot="16200000" flipV="1">
            <a:off x="5980853" y="2009124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B3C966BF-EDE0-4332-B165-D6BE63157994}"/>
              </a:ext>
            </a:extLst>
          </p:cNvPr>
          <p:cNvCxnSpPr>
            <a:cxnSpLocks/>
          </p:cNvCxnSpPr>
          <p:nvPr/>
        </p:nvCxnSpPr>
        <p:spPr>
          <a:xfrm flipV="1">
            <a:off x="656791" y="4303001"/>
            <a:ext cx="0" cy="13002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18C0022C-FF27-453C-BE4F-818D2C2C1226}"/>
              </a:ext>
            </a:extLst>
          </p:cNvPr>
          <p:cNvCxnSpPr>
            <a:cxnSpLocks/>
            <a:stCxn id="73" idx="1"/>
            <a:endCxn id="75" idx="3"/>
          </p:cNvCxnSpPr>
          <p:nvPr/>
        </p:nvCxnSpPr>
        <p:spPr>
          <a:xfrm rot="10800000">
            <a:off x="2987454" y="5135625"/>
            <a:ext cx="648442" cy="5278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7666450E-E0B6-46F4-8C75-69B3D51207B5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2012678" y="4303001"/>
            <a:ext cx="0" cy="5957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BDEE840F-5EA8-443D-BA9D-8B94215450FE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6033354" y="1506143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9641C3F8-F43C-43B9-B6C4-33BFF780F1D8}"/>
              </a:ext>
            </a:extLst>
          </p:cNvPr>
          <p:cNvCxnSpPr>
            <a:cxnSpLocks/>
            <a:stCxn id="79" idx="3"/>
            <a:endCxn id="71" idx="1"/>
          </p:cNvCxnSpPr>
          <p:nvPr/>
        </p:nvCxnSpPr>
        <p:spPr>
          <a:xfrm>
            <a:off x="2987453" y="3960857"/>
            <a:ext cx="6484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22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9495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59</a:t>
            </a:fld>
            <a:endParaRPr lang="en-US" dirty="0"/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87241CC-6310-427A-8D36-92ADC42CA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188047"/>
            <a:ext cx="7721280" cy="5444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 = 1;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(i &lt;= n - 1) {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...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i++;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 = 1;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= n - 1;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(i &lt;= t)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...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i++;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nn-NO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E3A0F8-8311-4392-93E0-5E63B3C5E4C1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652AC51-50DA-498A-BA85-04B55F5D0420}"/>
              </a:ext>
            </a:extLst>
          </p:cNvPr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</p:spTree>
    <p:extLst>
      <p:ext uri="{BB962C8B-B14F-4D97-AF65-F5344CB8AC3E}">
        <p14:creationId xmlns:p14="http://schemas.microsoft.com/office/powerpoint/2010/main" val="137725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</a:t>
            </a:fld>
            <a:endParaRPr lang="en-US" dirty="0"/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87241CC-6310-427A-8D36-92ADC42CA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88" y="188640"/>
            <a:ext cx="3256784" cy="66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bubble(int a[], int 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360363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j, temp;</a:t>
            </a:r>
          </a:p>
          <a:p>
            <a:pPr marL="0" indent="360363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 : n - 1)</a:t>
            </a:r>
          </a:p>
          <a:p>
            <a:pPr marL="0" indent="360363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715963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(j = 0 : n -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- 1) </a:t>
            </a:r>
          </a:p>
          <a:p>
            <a:pPr marL="0" indent="715963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1076325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(a[j] &gt; a[j + 1]) </a:t>
            </a:r>
          </a:p>
          <a:p>
            <a:pPr marL="0" indent="1076325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1436688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temp = a[j]; </a:t>
            </a:r>
          </a:p>
          <a:p>
            <a:pPr marL="0" indent="1436688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a[j] = a[j + 1];        </a:t>
            </a:r>
          </a:p>
          <a:p>
            <a:pPr marL="0" indent="1436688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a[j + 1] = temp;      </a:t>
            </a:r>
          </a:p>
          <a:p>
            <a:pPr marL="0" indent="1076325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                       </a:t>
            </a:r>
          </a:p>
          <a:p>
            <a:pPr marL="0" indent="715963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 </a:t>
            </a:r>
          </a:p>
          <a:p>
            <a:pPr marL="0" indent="360363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12573E9-85F2-4C49-8406-DE959E9102BC}"/>
              </a:ext>
            </a:extLst>
          </p:cNvPr>
          <p:cNvGrpSpPr/>
          <p:nvPr/>
        </p:nvGrpSpPr>
        <p:grpSpPr>
          <a:xfrm>
            <a:off x="3635896" y="23108"/>
            <a:ext cx="5361440" cy="6840760"/>
            <a:chOff x="3635896" y="23108"/>
            <a:chExt cx="5361440" cy="6840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6748B5A-48CA-4103-AEE5-873B1FB5CD9F}"/>
                    </a:ext>
                  </a:extLst>
                </p:cNvPr>
                <p:cNvSpPr/>
                <p:nvPr/>
              </p:nvSpPr>
              <p:spPr bwMode="auto">
                <a:xfrm>
                  <a:off x="3635896" y="2310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l"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𝑝𝑟𝑜𝑐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𝑏𝑢𝑏𝑏𝑙𝑒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,−.−)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6748B5A-48CA-4103-AEE5-873B1FB5C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23108"/>
                  <a:ext cx="2680720" cy="360040"/>
                </a:xfrm>
                <a:prstGeom prst="rect">
                  <a:avLst/>
                </a:prstGeom>
                <a:blipFill>
                  <a:blip r:embed="rId3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D07D190-3563-4AE7-BDE4-1726827A240F}"/>
                    </a:ext>
                  </a:extLst>
                </p:cNvPr>
                <p:cNvSpPr/>
                <p:nvPr/>
              </p:nvSpPr>
              <p:spPr bwMode="auto">
                <a:xfrm>
                  <a:off x="3635896" y="38314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.(=, 1, −,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D07D190-3563-4AE7-BDE4-1726827A24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383148"/>
                  <a:ext cx="2680720" cy="360040"/>
                </a:xfrm>
                <a:prstGeom prst="rect">
                  <a:avLst/>
                </a:prstGeom>
                <a:blipFill>
                  <a:blip r:embed="rId4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D3692C3-9E07-4BB7-A220-1BC7850A2C68}"/>
                    </a:ext>
                  </a:extLst>
                </p:cNvPr>
                <p:cNvSpPr/>
                <p:nvPr/>
              </p:nvSpPr>
              <p:spPr bwMode="auto">
                <a:xfrm>
                  <a:off x="3635896" y="74318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102.(−,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1, $1)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D3692C3-9E07-4BB7-A220-1BC7850A2C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743188"/>
                  <a:ext cx="2680720" cy="360040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DB3DF376-25B9-41BE-BA67-9AA4005A7480}"/>
                    </a:ext>
                  </a:extLst>
                </p:cNvPr>
                <p:cNvSpPr/>
                <p:nvPr/>
              </p:nvSpPr>
              <p:spPr bwMode="auto">
                <a:xfrm>
                  <a:off x="3635896" y="110322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103.(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&gt;,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$1, 136)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DB3DF376-25B9-41BE-BA67-9AA4005A74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1103228"/>
                  <a:ext cx="2680720" cy="360040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B10AF36-89E6-4544-9051-13ED089009E7}"/>
                    </a:ext>
                  </a:extLst>
                </p:cNvPr>
                <p:cNvSpPr/>
                <p:nvPr/>
              </p:nvSpPr>
              <p:spPr bwMode="auto">
                <a:xfrm>
                  <a:off x="3635896" y="146326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4.(=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0, −,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B10AF36-89E6-4544-9051-13ED089009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1463268"/>
                  <a:ext cx="2680720" cy="360040"/>
                </a:xfrm>
                <a:prstGeom prst="rect">
                  <a:avLst/>
                </a:prstGeom>
                <a:blipFill>
                  <a:blip r:embed="rId7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6EAC359-CF34-4377-B5B3-0B19F0150F1F}"/>
                    </a:ext>
                  </a:extLst>
                </p:cNvPr>
                <p:cNvSpPr/>
                <p:nvPr/>
              </p:nvSpPr>
              <p:spPr bwMode="auto">
                <a:xfrm>
                  <a:off x="3635896" y="182330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$2)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6EAC359-CF34-4377-B5B3-0B19F0150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1823308"/>
                  <a:ext cx="2680720" cy="360040"/>
                </a:xfrm>
                <a:prstGeom prst="rect">
                  <a:avLst/>
                </a:prstGeom>
                <a:blipFill>
                  <a:blip r:embed="rId8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60186D1-F23D-4CC2-94C7-5679D1562CFD}"/>
                    </a:ext>
                  </a:extLst>
                </p:cNvPr>
                <p:cNvSpPr/>
                <p:nvPr/>
              </p:nvSpPr>
              <p:spPr bwMode="auto">
                <a:xfrm>
                  <a:off x="3635896" y="218334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6.(−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$2, 1, $3)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60186D1-F23D-4CC2-94C7-5679D1562C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2183348"/>
                  <a:ext cx="2680720" cy="360040"/>
                </a:xfrm>
                <a:prstGeom prst="rect">
                  <a:avLst/>
                </a:prstGeom>
                <a:blipFill>
                  <a:blip r:embed="rId9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A6079E06-9E5D-4568-A83D-FA288FD1AE6E}"/>
                    </a:ext>
                  </a:extLst>
                </p:cNvPr>
                <p:cNvSpPr/>
                <p:nvPr/>
              </p:nvSpPr>
              <p:spPr bwMode="auto">
                <a:xfrm>
                  <a:off x="3635896" y="254338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7.(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&gt;,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$3, 134)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A6079E06-9E5D-4568-A83D-FA288FD1AE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2543388"/>
                  <a:ext cx="2680720" cy="360040"/>
                </a:xfrm>
                <a:prstGeom prst="rect">
                  <a:avLst/>
                </a:prstGeom>
                <a:blipFill>
                  <a:blip r:embed="rId10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0722018D-9CC3-4604-B870-51F0CA64D00C}"/>
                    </a:ext>
                  </a:extLst>
                </p:cNvPr>
                <p:cNvSpPr/>
                <p:nvPr/>
              </p:nvSpPr>
              <p:spPr bwMode="auto">
                <a:xfrm>
                  <a:off x="3635896" y="290342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(&amp;,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−, $4)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0722018D-9CC3-4604-B870-51F0CA64D0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2903428"/>
                  <a:ext cx="2680720" cy="360040"/>
                </a:xfrm>
                <a:prstGeom prst="rect">
                  <a:avLst/>
                </a:prstGeom>
                <a:blipFill>
                  <a:blip r:embed="rId11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6B4B782D-EE70-464C-9C8E-1C030ED36CE5}"/>
                    </a:ext>
                  </a:extLst>
                </p:cNvPr>
                <p:cNvSpPr/>
                <p:nvPr/>
              </p:nvSpPr>
              <p:spPr bwMode="auto">
                <a:xfrm>
                  <a:off x="3635896" y="326346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109.(∗, 4,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$5)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6B4B782D-EE70-464C-9C8E-1C030ED36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3263468"/>
                  <a:ext cx="2680720" cy="360040"/>
                </a:xfrm>
                <a:prstGeom prst="rect">
                  <a:avLst/>
                </a:prstGeom>
                <a:blipFill>
                  <a:blip r:embed="rId12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6E01F936-FCFA-4BC2-B6C0-E2E415ECFE4A}"/>
                    </a:ext>
                  </a:extLst>
                </p:cNvPr>
                <p:cNvSpPr/>
                <p:nvPr/>
              </p:nvSpPr>
              <p:spPr bwMode="auto">
                <a:xfrm>
                  <a:off x="3635896" y="362350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110.(=[], $4, $5, $6)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6E01F936-FCFA-4BC2-B6C0-E2E415ECFE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3623508"/>
                  <a:ext cx="2680720" cy="360040"/>
                </a:xfrm>
                <a:prstGeom prst="rect">
                  <a:avLst/>
                </a:prstGeom>
                <a:blipFill>
                  <a:blip r:embed="rId13"/>
                  <a:stretch>
                    <a:fillRect b="-1803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0138D77D-F002-4768-9E77-CB838D17694A}"/>
                    </a:ext>
                  </a:extLst>
                </p:cNvPr>
                <p:cNvSpPr/>
                <p:nvPr/>
              </p:nvSpPr>
              <p:spPr bwMode="auto">
                <a:xfrm>
                  <a:off x="3635896" y="398354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111.(+,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1, $7)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0138D77D-F002-4768-9E77-CB838D1769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3983548"/>
                  <a:ext cx="2680720" cy="360040"/>
                </a:xfrm>
                <a:prstGeom prst="rect">
                  <a:avLst/>
                </a:prstGeom>
                <a:blipFill>
                  <a:blip r:embed="rId14"/>
                  <a:stretch>
                    <a:fillRect b="-1290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825D35F-A29C-465A-BC18-C05D8558DD75}"/>
                    </a:ext>
                  </a:extLst>
                </p:cNvPr>
                <p:cNvSpPr/>
                <p:nvPr/>
              </p:nvSpPr>
              <p:spPr bwMode="auto">
                <a:xfrm>
                  <a:off x="3635896" y="434358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112.(&amp;, 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 −, $8)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825D35F-A29C-465A-BC18-C05D8558DD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4343588"/>
                  <a:ext cx="2680720" cy="360040"/>
                </a:xfrm>
                <a:prstGeom prst="rect">
                  <a:avLst/>
                </a:prstGeom>
                <a:blipFill>
                  <a:blip r:embed="rId15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342B4E9-4126-4DFB-BFA7-713139556927}"/>
                    </a:ext>
                  </a:extLst>
                </p:cNvPr>
                <p:cNvSpPr/>
                <p:nvPr/>
              </p:nvSpPr>
              <p:spPr bwMode="auto">
                <a:xfrm>
                  <a:off x="3635896" y="470362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113.(∗, 4, $7, $9)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342B4E9-4126-4DFB-BFA7-7131395569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4703628"/>
                  <a:ext cx="2680720" cy="360040"/>
                </a:xfrm>
                <a:prstGeom prst="rect">
                  <a:avLst/>
                </a:prstGeom>
                <a:blipFill>
                  <a:blip r:embed="rId16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6734477-5C4E-4C64-93B0-6BBB7E689B85}"/>
                    </a:ext>
                  </a:extLst>
                </p:cNvPr>
                <p:cNvSpPr/>
                <p:nvPr/>
              </p:nvSpPr>
              <p:spPr bwMode="auto">
                <a:xfrm>
                  <a:off x="3635896" y="506366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114.(=[], $8, $9, $10)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6734477-5C4E-4C64-93B0-6BBB7E689B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5063668"/>
                  <a:ext cx="2680720" cy="360040"/>
                </a:xfrm>
                <a:prstGeom prst="rect">
                  <a:avLst/>
                </a:prstGeom>
                <a:blipFill>
                  <a:blip r:embed="rId17"/>
                  <a:stretch>
                    <a:fillRect b="-1639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C1ED2932-8510-4CE3-A958-067B0FAF0915}"/>
                    </a:ext>
                  </a:extLst>
                </p:cNvPr>
                <p:cNvSpPr/>
                <p:nvPr/>
              </p:nvSpPr>
              <p:spPr bwMode="auto">
                <a:xfrm>
                  <a:off x="3635896" y="542370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l-PL" altLang="zh-CN" i="1">
                            <a:latin typeface="Cambria Math" panose="02040503050406030204" pitchFamily="18" charset="0"/>
                          </a:rPr>
                          <m:t>115.(</m:t>
                        </m:r>
                        <m:r>
                          <a:rPr lang="pl-PL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l-PL" altLang="zh-CN" i="1">
                            <a:latin typeface="Cambria Math" panose="02040503050406030204" pitchFamily="18" charset="0"/>
                          </a:rPr>
                          <m:t>&gt;, $6, $10, 117)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C1ED2932-8510-4CE3-A958-067B0FAF09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5423708"/>
                  <a:ext cx="2680720" cy="360040"/>
                </a:xfrm>
                <a:prstGeom prst="rect">
                  <a:avLst/>
                </a:prstGeom>
                <a:blipFill>
                  <a:blip r:embed="rId18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95EA4170-7495-4C1D-96DE-12BE51A0F170}"/>
                    </a:ext>
                  </a:extLst>
                </p:cNvPr>
                <p:cNvSpPr/>
                <p:nvPr/>
              </p:nvSpPr>
              <p:spPr bwMode="auto">
                <a:xfrm>
                  <a:off x="3635896" y="578374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l-PL" altLang="zh-CN" i="1" smtClean="0">
                            <a:latin typeface="Cambria Math" panose="02040503050406030204" pitchFamily="18" charset="0"/>
                          </a:rPr>
                          <m:t>116.(</m:t>
                        </m:r>
                        <m:r>
                          <a:rPr lang="pl-PL" altLang="zh-CN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l-PL" altLang="zh-CN" i="1" smtClean="0">
                            <a:latin typeface="Cambria Math" panose="02040503050406030204" pitchFamily="18" charset="0"/>
                          </a:rPr>
                          <m:t>, −, −, 132)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95EA4170-7495-4C1D-96DE-12BE51A0F1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5783748"/>
                  <a:ext cx="2680720" cy="360040"/>
                </a:xfrm>
                <a:prstGeom prst="rect">
                  <a:avLst/>
                </a:prstGeom>
                <a:blipFill>
                  <a:blip r:embed="rId19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DE02EB7-B5E9-4230-BA19-F7DBA95363C7}"/>
                    </a:ext>
                  </a:extLst>
                </p:cNvPr>
                <p:cNvSpPr/>
                <p:nvPr/>
              </p:nvSpPr>
              <p:spPr bwMode="auto">
                <a:xfrm>
                  <a:off x="3635896" y="614378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l-PL" altLang="zh-CN" i="1" smtClean="0">
                            <a:latin typeface="Cambria Math" panose="02040503050406030204" pitchFamily="18" charset="0"/>
                          </a:rPr>
                          <m:t>117.(&amp;, </m:t>
                        </m:r>
                        <m:r>
                          <a:rPr lang="pl-PL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l-PL" altLang="zh-CN" i="1" smtClean="0">
                            <a:latin typeface="Cambria Math" panose="02040503050406030204" pitchFamily="18" charset="0"/>
                          </a:rPr>
                          <m:t>, −, $11)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DE02EB7-B5E9-4230-BA19-F7DBA9536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6143788"/>
                  <a:ext cx="2680720" cy="360040"/>
                </a:xfrm>
                <a:prstGeom prst="rect">
                  <a:avLst/>
                </a:prstGeom>
                <a:blipFill>
                  <a:blip r:embed="rId20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842F032-05CF-4EB2-8751-2E6C01840F3B}"/>
                    </a:ext>
                  </a:extLst>
                </p:cNvPr>
                <p:cNvSpPr/>
                <p:nvPr/>
              </p:nvSpPr>
              <p:spPr bwMode="auto">
                <a:xfrm>
                  <a:off x="3635896" y="650382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l-PL" altLang="zh-CN" i="1">
                            <a:latin typeface="Cambria Math" panose="02040503050406030204" pitchFamily="18" charset="0"/>
                          </a:rPr>
                          <m:t>118.(∗, 4, </m:t>
                        </m:r>
                        <m:r>
                          <a:rPr lang="pl-PL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l-PL" altLang="zh-CN" i="1">
                            <a:latin typeface="Cambria Math" panose="02040503050406030204" pitchFamily="18" charset="0"/>
                          </a:rPr>
                          <m:t>, $12)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842F032-05CF-4EB2-8751-2E6C01840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6503828"/>
                  <a:ext cx="2680720" cy="360040"/>
                </a:xfrm>
                <a:prstGeom prst="rect">
                  <a:avLst/>
                </a:prstGeom>
                <a:blipFill>
                  <a:blip r:embed="rId21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F61BA8CC-DDAE-49AE-8A58-72765B02CF23}"/>
                    </a:ext>
                  </a:extLst>
                </p:cNvPr>
                <p:cNvSpPr/>
                <p:nvPr/>
              </p:nvSpPr>
              <p:spPr bwMode="auto">
                <a:xfrm>
                  <a:off x="6316616" y="2310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119.(=[], $11, $12, $13)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F61BA8CC-DDAE-49AE-8A58-72765B02CF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23108"/>
                  <a:ext cx="2680720" cy="360040"/>
                </a:xfrm>
                <a:prstGeom prst="rect">
                  <a:avLst/>
                </a:prstGeom>
                <a:blipFill>
                  <a:blip r:embed="rId22"/>
                  <a:stretch>
                    <a:fillRect b="-1639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5DA6B8A2-7EDE-424F-BD96-9F4C755EC7F6}"/>
                    </a:ext>
                  </a:extLst>
                </p:cNvPr>
                <p:cNvSpPr/>
                <p:nvPr/>
              </p:nvSpPr>
              <p:spPr bwMode="auto">
                <a:xfrm>
                  <a:off x="6316616" y="38314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120.(=, $13, −,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𝑡𝑒𝑚𝑝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5DA6B8A2-7EDE-424F-BD96-9F4C755EC7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383148"/>
                  <a:ext cx="2680720" cy="360040"/>
                </a:xfrm>
                <a:prstGeom prst="rect">
                  <a:avLst/>
                </a:prstGeom>
                <a:blipFill>
                  <a:blip r:embed="rId23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48411E3-7359-461F-A0D8-6009E1376ED4}"/>
                    </a:ext>
                  </a:extLst>
                </p:cNvPr>
                <p:cNvSpPr/>
                <p:nvPr/>
              </p:nvSpPr>
              <p:spPr bwMode="auto">
                <a:xfrm>
                  <a:off x="6316616" y="74318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121.(&amp;, 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 −, $14)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48411E3-7359-461F-A0D8-6009E1376E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743188"/>
                  <a:ext cx="2680720" cy="360040"/>
                </a:xfrm>
                <a:prstGeom prst="rect">
                  <a:avLst/>
                </a:prstGeom>
                <a:blipFill>
                  <a:blip r:embed="rId24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8076ACD1-E04E-4BB6-A04A-D1C6AC591FD6}"/>
                    </a:ext>
                  </a:extLst>
                </p:cNvPr>
                <p:cNvSpPr/>
                <p:nvPr/>
              </p:nvSpPr>
              <p:spPr bwMode="auto">
                <a:xfrm>
                  <a:off x="6316616" y="110322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122.(∗, 4,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$15)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8076ACD1-E04E-4BB6-A04A-D1C6AC591F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1103228"/>
                  <a:ext cx="2680720" cy="360040"/>
                </a:xfrm>
                <a:prstGeom prst="rect">
                  <a:avLst/>
                </a:prstGeom>
                <a:blipFill>
                  <a:blip r:embed="rId25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A9825FF-8789-45D2-AF68-5982BF4B8C97}"/>
                    </a:ext>
                  </a:extLst>
                </p:cNvPr>
                <p:cNvSpPr/>
                <p:nvPr/>
              </p:nvSpPr>
              <p:spPr bwMode="auto">
                <a:xfrm>
                  <a:off x="6316616" y="146326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123.(+,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1, $16)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A9825FF-8789-45D2-AF68-5982BF4B8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1463268"/>
                  <a:ext cx="2680720" cy="360040"/>
                </a:xfrm>
                <a:prstGeom prst="rect">
                  <a:avLst/>
                </a:prstGeom>
                <a:blipFill>
                  <a:blip r:embed="rId26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578CE93-ABD2-4AFE-9748-F90EA82CBD44}"/>
                    </a:ext>
                  </a:extLst>
                </p:cNvPr>
                <p:cNvSpPr/>
                <p:nvPr/>
              </p:nvSpPr>
              <p:spPr bwMode="auto">
                <a:xfrm>
                  <a:off x="6316616" y="182330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124.(&amp;, 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 −, $17)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578CE93-ABD2-4AFE-9748-F90EA82CBD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1823308"/>
                  <a:ext cx="2680720" cy="360040"/>
                </a:xfrm>
                <a:prstGeom prst="rect">
                  <a:avLst/>
                </a:prstGeom>
                <a:blipFill>
                  <a:blip r:embed="rId27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F539604-B57B-4A7F-80CA-ED941DB1E344}"/>
                    </a:ext>
                  </a:extLst>
                </p:cNvPr>
                <p:cNvSpPr/>
                <p:nvPr/>
              </p:nvSpPr>
              <p:spPr bwMode="auto">
                <a:xfrm>
                  <a:off x="6316616" y="218334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125.(∗, 4, $16, $18)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F539604-B57B-4A7F-80CA-ED941DB1E3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2183348"/>
                  <a:ext cx="2680720" cy="360040"/>
                </a:xfrm>
                <a:prstGeom prst="rect">
                  <a:avLst/>
                </a:prstGeom>
                <a:blipFill>
                  <a:blip r:embed="rId28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EC53E7FE-F492-434E-8F3A-55074AC15ADB}"/>
                    </a:ext>
                  </a:extLst>
                </p:cNvPr>
                <p:cNvSpPr/>
                <p:nvPr/>
              </p:nvSpPr>
              <p:spPr bwMode="auto">
                <a:xfrm>
                  <a:off x="6316616" y="254338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126.(=[], $17, $18, $19)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EC53E7FE-F492-434E-8F3A-55074AC15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2543388"/>
                  <a:ext cx="2680720" cy="360040"/>
                </a:xfrm>
                <a:prstGeom prst="rect">
                  <a:avLst/>
                </a:prstGeom>
                <a:blipFill>
                  <a:blip r:embed="rId29"/>
                  <a:stretch>
                    <a:fillRect b="-1803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8B9FEFEC-5C05-4447-B666-C4720C9A3809}"/>
                    </a:ext>
                  </a:extLst>
                </p:cNvPr>
                <p:cNvSpPr/>
                <p:nvPr/>
              </p:nvSpPr>
              <p:spPr bwMode="auto">
                <a:xfrm>
                  <a:off x="6316616" y="290342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127.([]=, $15, $19, $14)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8B9FEFEC-5C05-4447-B666-C4720C9A38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2903428"/>
                  <a:ext cx="2680720" cy="360040"/>
                </a:xfrm>
                <a:prstGeom prst="rect">
                  <a:avLst/>
                </a:prstGeom>
                <a:blipFill>
                  <a:blip r:embed="rId30"/>
                  <a:stretch>
                    <a:fillRect b="-1803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5363930D-3EC3-4A1A-85F4-603A9AFB1577}"/>
                    </a:ext>
                  </a:extLst>
                </p:cNvPr>
                <p:cNvSpPr/>
                <p:nvPr/>
              </p:nvSpPr>
              <p:spPr bwMode="auto">
                <a:xfrm>
                  <a:off x="6316616" y="326346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128.(+,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1, $20)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5363930D-3EC3-4A1A-85F4-603A9AFB15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3263468"/>
                  <a:ext cx="2680720" cy="360040"/>
                </a:xfrm>
                <a:prstGeom prst="rect">
                  <a:avLst/>
                </a:prstGeom>
                <a:blipFill>
                  <a:blip r:embed="rId31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9889F012-8CA1-42DB-B529-7126C7D72618}"/>
                    </a:ext>
                  </a:extLst>
                </p:cNvPr>
                <p:cNvSpPr/>
                <p:nvPr/>
              </p:nvSpPr>
              <p:spPr bwMode="auto">
                <a:xfrm>
                  <a:off x="6316616" y="362350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129.(&amp;, 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 −, $21)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9889F012-8CA1-42DB-B529-7126C7D726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3623508"/>
                  <a:ext cx="2680720" cy="360040"/>
                </a:xfrm>
                <a:prstGeom prst="rect">
                  <a:avLst/>
                </a:prstGeom>
                <a:blipFill>
                  <a:blip r:embed="rId32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7D5CC74-7F95-4E71-84B5-294638E8B508}"/>
                    </a:ext>
                  </a:extLst>
                </p:cNvPr>
                <p:cNvSpPr/>
                <p:nvPr/>
              </p:nvSpPr>
              <p:spPr bwMode="auto">
                <a:xfrm>
                  <a:off x="6316616" y="398354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130.(∗, 4, $20, $22)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7D5CC74-7F95-4E71-84B5-294638E8B5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3983548"/>
                  <a:ext cx="2680720" cy="360040"/>
                </a:xfrm>
                <a:prstGeom prst="rect">
                  <a:avLst/>
                </a:prstGeom>
                <a:blipFill>
                  <a:blip r:embed="rId33"/>
                  <a:stretch>
                    <a:fillRect b="-1290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956A3B2C-A93C-4F6E-AE27-C38A81A45736}"/>
                    </a:ext>
                  </a:extLst>
                </p:cNvPr>
                <p:cNvSpPr/>
                <p:nvPr/>
              </p:nvSpPr>
              <p:spPr bwMode="auto">
                <a:xfrm>
                  <a:off x="6316616" y="434358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131.([]=, $22,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𝑡𝑒𝑚𝑝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$21)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956A3B2C-A93C-4F6E-AE27-C38A81A457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4343588"/>
                  <a:ext cx="2680720" cy="360040"/>
                </a:xfrm>
                <a:prstGeom prst="rect">
                  <a:avLst/>
                </a:prstGeom>
                <a:blipFill>
                  <a:blip r:embed="rId34"/>
                  <a:stretch>
                    <a:fillRect r="-3394" b="-1639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714F21F-5492-4890-B120-90B582EA298C}"/>
                    </a:ext>
                  </a:extLst>
                </p:cNvPr>
                <p:cNvSpPr/>
                <p:nvPr/>
              </p:nvSpPr>
              <p:spPr bwMode="auto">
                <a:xfrm>
                  <a:off x="6316616" y="470362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132.(+,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1,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714F21F-5492-4890-B120-90B582EA29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4703628"/>
                  <a:ext cx="2680720" cy="360040"/>
                </a:xfrm>
                <a:prstGeom prst="rect">
                  <a:avLst/>
                </a:prstGeom>
                <a:blipFill>
                  <a:blip r:embed="rId35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D6D60824-6A00-4BD6-BA00-4DB0798F7805}"/>
                    </a:ext>
                  </a:extLst>
                </p:cNvPr>
                <p:cNvSpPr/>
                <p:nvPr/>
              </p:nvSpPr>
              <p:spPr bwMode="auto">
                <a:xfrm>
                  <a:off x="6316616" y="506366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133.(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 −, −, 107)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D6D60824-6A00-4BD6-BA00-4DB0798F78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5063668"/>
                  <a:ext cx="2680720" cy="360040"/>
                </a:xfrm>
                <a:prstGeom prst="rect">
                  <a:avLst/>
                </a:prstGeom>
                <a:blipFill>
                  <a:blip r:embed="rId36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BD03C546-4703-4AD5-9823-C67A3A494ED2}"/>
                    </a:ext>
                  </a:extLst>
                </p:cNvPr>
                <p:cNvSpPr/>
                <p:nvPr/>
              </p:nvSpPr>
              <p:spPr bwMode="auto">
                <a:xfrm>
                  <a:off x="6316616" y="542370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134.(+,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1,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BD03C546-4703-4AD5-9823-C67A3A494E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5423708"/>
                  <a:ext cx="2680720" cy="360040"/>
                </a:xfrm>
                <a:prstGeom prst="rect">
                  <a:avLst/>
                </a:prstGeom>
                <a:blipFill>
                  <a:blip r:embed="rId37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738CBBB-9CDC-4101-BD4D-0906223EEF3F}"/>
                    </a:ext>
                  </a:extLst>
                </p:cNvPr>
                <p:cNvSpPr/>
                <p:nvPr/>
              </p:nvSpPr>
              <p:spPr bwMode="auto">
                <a:xfrm>
                  <a:off x="6316616" y="578374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135.(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 −, −, 103)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738CBBB-9CDC-4101-BD4D-0906223EE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5783748"/>
                  <a:ext cx="2680720" cy="360040"/>
                </a:xfrm>
                <a:prstGeom prst="rect">
                  <a:avLst/>
                </a:prstGeom>
                <a:blipFill>
                  <a:blip r:embed="rId38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6EF1AFD-A703-45AF-8E59-6EA46F156085}"/>
                    </a:ext>
                  </a:extLst>
                </p:cNvPr>
                <p:cNvSpPr/>
                <p:nvPr/>
              </p:nvSpPr>
              <p:spPr bwMode="auto">
                <a:xfrm>
                  <a:off x="6316616" y="6143788"/>
                  <a:ext cx="2680720" cy="3600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136.(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𝑒𝑛𝑑𝑝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𝑏𝑢𝑏𝑏𝑙𝑒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 −, −)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6EF1AFD-A703-45AF-8E59-6EA46F1560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16616" y="6143788"/>
                  <a:ext cx="2680720" cy="360040"/>
                </a:xfrm>
                <a:prstGeom prst="rect">
                  <a:avLst/>
                </a:prstGeom>
                <a:blipFill>
                  <a:blip r:embed="rId39"/>
                  <a:stretch>
                    <a:fillRect b="-14754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618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63769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D07CB60-E4BB-487A-9EF7-673319799582}"/>
                  </a:ext>
                </a:extLst>
              </p:cNvPr>
              <p:cNvSpPr/>
              <p:nvPr/>
            </p:nvSpPr>
            <p:spPr bwMode="auto">
              <a:xfrm>
                <a:off x="3556680" y="491351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D07CB60-E4BB-487A-9EF7-673319799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6680" y="491351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22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A3D420E-8408-4F3E-8A1C-9979269F5DF2}"/>
                  </a:ext>
                </a:extLst>
              </p:cNvPr>
              <p:cNvSpPr/>
              <p:nvPr/>
            </p:nvSpPr>
            <p:spPr>
              <a:xfrm>
                <a:off x="3180231" y="753844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A3D420E-8408-4F3E-8A1C-9979269F5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231" y="753844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514343F-BA27-411E-B6ED-AA5381136C14}"/>
                  </a:ext>
                </a:extLst>
              </p:cNvPr>
              <p:cNvSpPr/>
              <p:nvPr/>
            </p:nvSpPr>
            <p:spPr bwMode="auto">
              <a:xfrm>
                <a:off x="3635896" y="1723687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514343F-BA27-411E-B6ED-AA5381136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723687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F17D520-7102-41C1-BAC2-E194E2CE211A}"/>
                  </a:ext>
                </a:extLst>
              </p:cNvPr>
              <p:cNvSpPr/>
              <p:nvPr/>
            </p:nvSpPr>
            <p:spPr>
              <a:xfrm>
                <a:off x="3219025" y="1601012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F17D520-7102-41C1-BAC2-E194E2CE2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025" y="1601012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E5A24C4-C6DA-4553-869F-EF2529716718}"/>
                  </a:ext>
                </a:extLst>
              </p:cNvPr>
              <p:cNvSpPr/>
              <p:nvPr/>
            </p:nvSpPr>
            <p:spPr bwMode="auto">
              <a:xfrm>
                <a:off x="3635896" y="2507462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E5A24C4-C6DA-4553-869F-EF2529716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2507462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86011E8-AAF8-495C-911C-B715B92DC4FB}"/>
                  </a:ext>
                </a:extLst>
              </p:cNvPr>
              <p:cNvSpPr/>
              <p:nvPr/>
            </p:nvSpPr>
            <p:spPr>
              <a:xfrm>
                <a:off x="3251079" y="2347554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86011E8-AAF8-495C-911C-B715B92DC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79" y="2347554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C49D383-6A13-412E-915A-5F7C80CB9FCC}"/>
                  </a:ext>
                </a:extLst>
              </p:cNvPr>
              <p:cNvSpPr/>
              <p:nvPr/>
            </p:nvSpPr>
            <p:spPr bwMode="auto">
              <a:xfrm>
                <a:off x="3635896" y="3724007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C49D383-6A13-412E-915A-5F7C80CB9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3724007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E4020C3-919F-4F2C-9FA3-C537644EF4B7}"/>
                  </a:ext>
                </a:extLst>
              </p:cNvPr>
              <p:cNvSpPr/>
              <p:nvPr/>
            </p:nvSpPr>
            <p:spPr>
              <a:xfrm>
                <a:off x="3240502" y="3514081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E4020C3-919F-4F2C-9FA3-C537644EF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02" y="3514081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CEDD005-5A00-4F12-AE46-D15A7CE1A277}"/>
                  </a:ext>
                </a:extLst>
              </p:cNvPr>
              <p:cNvSpPr/>
              <p:nvPr/>
            </p:nvSpPr>
            <p:spPr bwMode="auto">
              <a:xfrm>
                <a:off x="3635896" y="4504918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CEDD005-5A00-4F12-AE46-D15A7CE1A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4504918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D42B11F-486F-407E-A04D-8C87449CF6BF}"/>
                  </a:ext>
                </a:extLst>
              </p:cNvPr>
              <p:cNvSpPr/>
              <p:nvPr/>
            </p:nvSpPr>
            <p:spPr>
              <a:xfrm>
                <a:off x="3219025" y="4529442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D42B11F-486F-407E-A04D-8C87449CF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025" y="4529442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D2527CE-3116-4060-AA62-E6AFBD6CA416}"/>
                  </a:ext>
                </a:extLst>
              </p:cNvPr>
              <p:cNvSpPr/>
              <p:nvPr/>
            </p:nvSpPr>
            <p:spPr bwMode="auto">
              <a:xfrm>
                <a:off x="1037902" y="4898774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D2527CE-3116-4060-AA62-E6AFBD6CA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7902" y="4898774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800750A9-7D34-4C52-9693-18ABC521BECF}"/>
                  </a:ext>
                </a:extLst>
              </p:cNvPr>
              <p:cNvSpPr/>
              <p:nvPr/>
            </p:nvSpPr>
            <p:spPr>
              <a:xfrm>
                <a:off x="912831" y="454613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800750A9-7D34-4C52-9693-18ABC521B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31" y="4546138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CFF25CA-7E0F-41CE-8E12-795559952690}"/>
                  </a:ext>
                </a:extLst>
              </p:cNvPr>
              <p:cNvSpPr/>
              <p:nvPr/>
            </p:nvSpPr>
            <p:spPr bwMode="auto">
              <a:xfrm>
                <a:off x="161587" y="5603223"/>
                <a:ext cx="2830292" cy="121886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CFF25CA-7E0F-41CE-8E12-795559952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587" y="5603223"/>
                <a:ext cx="2830292" cy="1218863"/>
              </a:xfrm>
              <a:prstGeom prst="rect">
                <a:avLst/>
              </a:prstGeom>
              <a:blipFill>
                <a:blip r:embed="rId15"/>
                <a:stretch>
                  <a:fillRect b="-396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236710D4-565B-438F-B048-8A4A1E3E7D76}"/>
                  </a:ext>
                </a:extLst>
              </p:cNvPr>
              <p:cNvSpPr/>
              <p:nvPr/>
            </p:nvSpPr>
            <p:spPr>
              <a:xfrm>
                <a:off x="109684" y="523389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236710D4-565B-438F-B048-8A4A1E3E7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4" y="5233891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DD24D0D-D40F-40C4-B021-F077DAFEA24F}"/>
                  </a:ext>
                </a:extLst>
              </p:cNvPr>
              <p:cNvSpPr/>
              <p:nvPr/>
            </p:nvSpPr>
            <p:spPr bwMode="auto">
              <a:xfrm>
                <a:off x="157166" y="3618712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,$7,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DD24D0D-D40F-40C4-B021-F077DAFEA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166" y="3618712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0CD6A75-8B07-48F2-8239-B0EA24D24424}"/>
                  </a:ext>
                </a:extLst>
              </p:cNvPr>
              <p:cNvSpPr/>
              <p:nvPr/>
            </p:nvSpPr>
            <p:spPr>
              <a:xfrm>
                <a:off x="109684" y="3249379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0CD6A75-8B07-48F2-8239-B0EA24D24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4" y="3249379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8DFE413-0C3A-4C67-95E5-1B86A65CB8E5}"/>
                  </a:ext>
                </a:extLst>
              </p:cNvPr>
              <p:cNvSpPr/>
              <p:nvPr/>
            </p:nvSpPr>
            <p:spPr bwMode="auto">
              <a:xfrm>
                <a:off x="6393667" y="3618711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8DFE413-0C3A-4C67-95E5-1B86A65CB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3667" y="3618711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F68E3D5B-09CE-497C-BF4F-9EFC287F6F09}"/>
                  </a:ext>
                </a:extLst>
              </p:cNvPr>
              <p:cNvSpPr/>
              <p:nvPr/>
            </p:nvSpPr>
            <p:spPr>
              <a:xfrm>
                <a:off x="6320030" y="3228911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F68E3D5B-09CE-497C-BF4F-9EFC287F6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30" y="3228911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B22DED9-01CC-46E8-935C-7F33E2B84186}"/>
                  </a:ext>
                </a:extLst>
              </p:cNvPr>
              <p:cNvSpPr/>
              <p:nvPr/>
            </p:nvSpPr>
            <p:spPr bwMode="auto">
              <a:xfrm>
                <a:off x="6393666" y="1269293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B22DED9-01CC-46E8-935C-7F33E2B84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3666" y="1269293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5CE0C6E5-CDB7-441F-9043-B619D3A401AD}"/>
                  </a:ext>
                </a:extLst>
              </p:cNvPr>
              <p:cNvSpPr/>
              <p:nvPr/>
            </p:nvSpPr>
            <p:spPr>
              <a:xfrm>
                <a:off x="6320030" y="861634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5CE0C6E5-CDB7-441F-9043-B619D3A40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30" y="861634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8104F9D-411B-49B4-B37E-6D4E642A97D0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832668" y="1413611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6EBDDBBD-3D42-4467-8DF8-92BE0F6CFCB4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4832668" y="2197386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FA475B76-9353-4AB2-BDF9-F336F04F76C3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4832668" y="3411069"/>
            <a:ext cx="0" cy="312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987B9163-BB23-4DB1-886F-9B2EC4EAF0EF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>
            <a:off x="4832668" y="4197706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3CD84CFB-F529-46C6-BCA0-B1227DAB693D}"/>
              </a:ext>
            </a:extLst>
          </p:cNvPr>
          <p:cNvCxnSpPr>
            <a:cxnSpLocks/>
            <a:stCxn id="71" idx="3"/>
            <a:endCxn id="81" idx="1"/>
          </p:cNvCxnSpPr>
          <p:nvPr/>
        </p:nvCxnSpPr>
        <p:spPr>
          <a:xfrm flipV="1">
            <a:off x="6029440" y="3960856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CCA8E05-09E3-4CCF-9A77-B337F1D31D33}"/>
              </a:ext>
            </a:extLst>
          </p:cNvPr>
          <p:cNvCxnSpPr>
            <a:cxnSpLocks/>
          </p:cNvCxnSpPr>
          <p:nvPr/>
        </p:nvCxnSpPr>
        <p:spPr>
          <a:xfrm flipH="1" flipV="1">
            <a:off x="2991872" y="5913566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CBE539CB-7135-4A3A-BD0B-73545A2EDC77}"/>
              </a:ext>
            </a:extLst>
          </p:cNvPr>
          <p:cNvCxnSpPr>
            <a:cxnSpLocks/>
            <a:stCxn id="81" idx="0"/>
            <a:endCxn id="67" idx="3"/>
          </p:cNvCxnSpPr>
          <p:nvPr/>
        </p:nvCxnSpPr>
        <p:spPr>
          <a:xfrm rot="16200000" flipV="1">
            <a:off x="5980853" y="2009124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B3C966BF-EDE0-4332-B165-D6BE63157994}"/>
              </a:ext>
            </a:extLst>
          </p:cNvPr>
          <p:cNvCxnSpPr>
            <a:cxnSpLocks/>
          </p:cNvCxnSpPr>
          <p:nvPr/>
        </p:nvCxnSpPr>
        <p:spPr>
          <a:xfrm flipV="1">
            <a:off x="656791" y="4303001"/>
            <a:ext cx="0" cy="13002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18C0022C-FF27-453C-BE4F-818D2C2C1226}"/>
              </a:ext>
            </a:extLst>
          </p:cNvPr>
          <p:cNvCxnSpPr>
            <a:cxnSpLocks/>
            <a:stCxn id="73" idx="1"/>
            <a:endCxn id="75" idx="3"/>
          </p:cNvCxnSpPr>
          <p:nvPr/>
        </p:nvCxnSpPr>
        <p:spPr>
          <a:xfrm rot="10800000">
            <a:off x="2987454" y="5135625"/>
            <a:ext cx="648442" cy="5278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7666450E-E0B6-46F4-8C75-69B3D51207B5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2012678" y="4303001"/>
            <a:ext cx="0" cy="5957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BDEE840F-5EA8-443D-BA9D-8B94215450FE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6033354" y="1506143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9641C3F8-F43C-43B9-B6C4-33BFF780F1D8}"/>
              </a:ext>
            </a:extLst>
          </p:cNvPr>
          <p:cNvCxnSpPr>
            <a:cxnSpLocks/>
            <a:stCxn id="79" idx="3"/>
            <a:endCxn id="71" idx="1"/>
          </p:cNvCxnSpPr>
          <p:nvPr/>
        </p:nvCxnSpPr>
        <p:spPr>
          <a:xfrm>
            <a:off x="2987453" y="3960857"/>
            <a:ext cx="6484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F3310F07-0034-4B3C-965C-25B6C8271634}"/>
              </a:ext>
            </a:extLst>
          </p:cNvPr>
          <p:cNvSpPr/>
          <p:nvPr/>
        </p:nvSpPr>
        <p:spPr bwMode="auto">
          <a:xfrm>
            <a:off x="3641439" y="4806247"/>
            <a:ext cx="2388002" cy="335734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37" name="卷形: 水平 36">
            <a:extLst>
              <a:ext uri="{FF2B5EF4-FFF2-40B4-BE49-F238E27FC236}">
                <a16:creationId xmlns:a16="http://schemas.microsoft.com/office/drawing/2014/main" id="{9B728A3B-572C-4010-84E8-C217C0CFE586}"/>
              </a:ext>
            </a:extLst>
          </p:cNvPr>
          <p:cNvSpPr/>
          <p:nvPr/>
        </p:nvSpPr>
        <p:spPr bwMode="auto">
          <a:xfrm>
            <a:off x="6330109" y="4768743"/>
            <a:ext cx="2746015" cy="1470733"/>
          </a:xfrm>
          <a:prstGeom prst="horizontalScroll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/>
          <a:lstStyle/>
          <a:p>
            <a:pPr marL="285750" indent="-285750" eaLnBrk="1" hangingPunct="1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乘法改加法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$5 = 4 * j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$9 = 4 * (j + 1)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D0A9323-C468-4433-AC5E-269254E99C65}"/>
              </a:ext>
            </a:extLst>
          </p:cNvPr>
          <p:cNvSpPr/>
          <p:nvPr/>
        </p:nvSpPr>
        <p:spPr bwMode="auto">
          <a:xfrm>
            <a:off x="3641438" y="5917715"/>
            <a:ext cx="2388002" cy="335734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F6C2258-E79A-4F05-BE4F-603AF6FB74F3}"/>
              </a:ext>
            </a:extLst>
          </p:cNvPr>
          <p:cNvSpPr/>
          <p:nvPr/>
        </p:nvSpPr>
        <p:spPr bwMode="auto">
          <a:xfrm>
            <a:off x="3641438" y="5366285"/>
            <a:ext cx="2388002" cy="335734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C91674A-2FCA-40B3-A83E-25DBA5277E55}"/>
              </a:ext>
            </a:extLst>
          </p:cNvPr>
          <p:cNvSpPr/>
          <p:nvPr/>
        </p:nvSpPr>
        <p:spPr bwMode="auto">
          <a:xfrm>
            <a:off x="167671" y="3637618"/>
            <a:ext cx="2830283" cy="335734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745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8.2.6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03D1765-083A-482B-A1A5-416B61D1D7FD}"/>
                  </a:ext>
                </a:extLst>
              </p:cNvPr>
              <p:cNvSpPr/>
              <p:nvPr/>
            </p:nvSpPr>
            <p:spPr bwMode="auto">
              <a:xfrm>
                <a:off x="3482260" y="482640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03D1765-083A-482B-A1A5-416B61D1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82260" y="482640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22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6C85F33-D6FC-4C35-960F-A0E50D5F05B7}"/>
                  </a:ext>
                </a:extLst>
              </p:cNvPr>
              <p:cNvSpPr/>
              <p:nvPr/>
            </p:nvSpPr>
            <p:spPr>
              <a:xfrm>
                <a:off x="3105811" y="745133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6C85F33-D6FC-4C35-960F-A0E50D5F0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811" y="745133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15F4E2C-0C98-4E48-A1A4-30FB327E2201}"/>
                  </a:ext>
                </a:extLst>
              </p:cNvPr>
              <p:cNvSpPr/>
              <p:nvPr/>
            </p:nvSpPr>
            <p:spPr bwMode="auto">
              <a:xfrm>
                <a:off x="3561476" y="171497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15F4E2C-0C98-4E48-A1A4-30FB327E2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1714976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9E3CD7E-3A7B-4C9E-97FA-A6318BE94FD0}"/>
                  </a:ext>
                </a:extLst>
              </p:cNvPr>
              <p:cNvSpPr/>
              <p:nvPr/>
            </p:nvSpPr>
            <p:spPr>
              <a:xfrm>
                <a:off x="3144605" y="159230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9E3CD7E-3A7B-4C9E-97FA-A6318BE94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05" y="1592301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14EC2B7-F748-46F2-BF93-D0DF209A8C7B}"/>
                  </a:ext>
                </a:extLst>
              </p:cNvPr>
              <p:cNvSpPr/>
              <p:nvPr/>
            </p:nvSpPr>
            <p:spPr bwMode="auto">
              <a:xfrm>
                <a:off x="3561476" y="2498751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14EC2B7-F748-46F2-BF93-D0DF209A8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2498751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 b="-6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AD62694-F4D6-47D6-AD8E-836139D77C25}"/>
                  </a:ext>
                </a:extLst>
              </p:cNvPr>
              <p:cNvSpPr/>
              <p:nvPr/>
            </p:nvSpPr>
            <p:spPr>
              <a:xfrm>
                <a:off x="3176659" y="2338843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AD62694-F4D6-47D6-AD8E-836139D77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659" y="2338843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4662CD4-C137-4ACE-B9E2-DA9E302F3BE1}"/>
                  </a:ext>
                </a:extLst>
              </p:cNvPr>
              <p:cNvSpPr/>
              <p:nvPr/>
            </p:nvSpPr>
            <p:spPr bwMode="auto">
              <a:xfrm>
                <a:off x="3561476" y="371529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4662CD4-C137-4ACE-B9E2-DA9E302F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3715296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F4BD310-EFC0-4EDF-83CF-E97AC722BADA}"/>
                  </a:ext>
                </a:extLst>
              </p:cNvPr>
              <p:cNvSpPr/>
              <p:nvPr/>
            </p:nvSpPr>
            <p:spPr>
              <a:xfrm>
                <a:off x="3166082" y="3505370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F4BD310-EFC0-4EDF-83CF-E97AC722B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082" y="3505370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1E3E9E5-1D42-452B-BFB0-C81A3F6D8A5B}"/>
                  </a:ext>
                </a:extLst>
              </p:cNvPr>
              <p:cNvSpPr/>
              <p:nvPr/>
            </p:nvSpPr>
            <p:spPr bwMode="auto">
              <a:xfrm>
                <a:off x="3561476" y="4496207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1E3E9E5-1D42-452B-BFB0-C81A3F6D8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4496207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76F2715-F2F3-4A8D-89BD-B87C1FA7B1B2}"/>
                  </a:ext>
                </a:extLst>
              </p:cNvPr>
              <p:cNvSpPr/>
              <p:nvPr/>
            </p:nvSpPr>
            <p:spPr>
              <a:xfrm>
                <a:off x="3144605" y="452073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76F2715-F2F3-4A8D-89BD-B87C1FA7B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05" y="4520731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4B6762E-E4EA-40C2-BC70-919EC385203E}"/>
                  </a:ext>
                </a:extLst>
              </p:cNvPr>
              <p:cNvSpPr/>
              <p:nvPr/>
            </p:nvSpPr>
            <p:spPr bwMode="auto">
              <a:xfrm>
                <a:off x="963482" y="4890063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4B6762E-E4EA-40C2-BC70-919EC3852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3482" y="4890063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35FDD7F-943D-464E-B778-F7CCCB3B5EE2}"/>
                  </a:ext>
                </a:extLst>
              </p:cNvPr>
              <p:cNvSpPr/>
              <p:nvPr/>
            </p:nvSpPr>
            <p:spPr>
              <a:xfrm>
                <a:off x="838411" y="4537427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35FDD7F-943D-464E-B778-F7CCCB3B5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1" y="4537427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149ADCE-46D0-4B1F-B10B-A5A8DF0DFF24}"/>
                  </a:ext>
                </a:extLst>
              </p:cNvPr>
              <p:cNvSpPr/>
              <p:nvPr/>
            </p:nvSpPr>
            <p:spPr bwMode="auto">
              <a:xfrm>
                <a:off x="87167" y="5594512"/>
                <a:ext cx="2830292" cy="121886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149ADCE-46D0-4B1F-B10B-A5A8DF0DF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167" y="5594512"/>
                <a:ext cx="2830292" cy="1218863"/>
              </a:xfrm>
              <a:prstGeom prst="rect">
                <a:avLst/>
              </a:prstGeom>
              <a:blipFill>
                <a:blip r:embed="rId15"/>
                <a:stretch>
                  <a:fillRect b="-346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74EA91F-3AF3-499D-B69B-8832EBEFDB59}"/>
                  </a:ext>
                </a:extLst>
              </p:cNvPr>
              <p:cNvSpPr/>
              <p:nvPr/>
            </p:nvSpPr>
            <p:spPr>
              <a:xfrm>
                <a:off x="35264" y="522518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74EA91F-3AF3-499D-B69B-8832EBEFD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" y="5225180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B460F8A-7E1F-4EBF-9B70-F4F67FD8436F}"/>
                  </a:ext>
                </a:extLst>
              </p:cNvPr>
              <p:cNvSpPr/>
              <p:nvPr/>
            </p:nvSpPr>
            <p:spPr bwMode="auto">
              <a:xfrm>
                <a:off x="82746" y="3610001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,$7,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B460F8A-7E1F-4EBF-9B70-F4F67FD84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46" y="3610001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957E91D-9EC3-4F65-AC56-012E4BAA7812}"/>
                  </a:ext>
                </a:extLst>
              </p:cNvPr>
              <p:cNvSpPr/>
              <p:nvPr/>
            </p:nvSpPr>
            <p:spPr>
              <a:xfrm>
                <a:off x="35264" y="324066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957E91D-9EC3-4F65-AC56-012E4BAA7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" y="3240668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49A36A8-82BA-403C-9083-33B2EA4D18C9}"/>
                  </a:ext>
                </a:extLst>
              </p:cNvPr>
              <p:cNvSpPr/>
              <p:nvPr/>
            </p:nvSpPr>
            <p:spPr bwMode="auto">
              <a:xfrm>
                <a:off x="6319247" y="3610000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49A36A8-82BA-403C-9083-33B2EA4D1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247" y="3610000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3872EFB-FEC4-49E8-85AE-9AAEE21BDD6F}"/>
                  </a:ext>
                </a:extLst>
              </p:cNvPr>
              <p:cNvSpPr/>
              <p:nvPr/>
            </p:nvSpPr>
            <p:spPr>
              <a:xfrm>
                <a:off x="6245610" y="3220200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3872EFB-FEC4-49E8-85AE-9AAEE21BD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10" y="3220200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091EEDD-AC10-4DC3-8478-976DAC16623D}"/>
                  </a:ext>
                </a:extLst>
              </p:cNvPr>
              <p:cNvSpPr/>
              <p:nvPr/>
            </p:nvSpPr>
            <p:spPr bwMode="auto">
              <a:xfrm>
                <a:off x="6319246" y="1260582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091EEDD-AC10-4DC3-8478-976DAC166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246" y="1260582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6318C75-74C0-4FFA-9F1F-AFB5BCDA1B67}"/>
                  </a:ext>
                </a:extLst>
              </p:cNvPr>
              <p:cNvSpPr/>
              <p:nvPr/>
            </p:nvSpPr>
            <p:spPr>
              <a:xfrm>
                <a:off x="6245610" y="852923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6318C75-74C0-4FFA-9F1F-AFB5BCDA1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10" y="852923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3780798-13C0-45A0-960D-8C4392F1FD2C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4758248" y="1404900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D801899-8105-4C54-9AB6-73C0F9FC2142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758248" y="2188675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1519B69-E9FC-4DEE-AE03-89632F808BB4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4758248" y="4188995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CABE686-B5B9-4C02-A968-E919FD960344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 flipV="1">
            <a:off x="5955020" y="3952145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CDA482E-47F8-49F8-A78C-AC34BC32D9AE}"/>
              </a:ext>
            </a:extLst>
          </p:cNvPr>
          <p:cNvCxnSpPr>
            <a:cxnSpLocks/>
          </p:cNvCxnSpPr>
          <p:nvPr/>
        </p:nvCxnSpPr>
        <p:spPr>
          <a:xfrm flipH="1" flipV="1">
            <a:off x="2917452" y="5904855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880EC1CC-AC21-4560-95BB-AA825EA3813F}"/>
              </a:ext>
            </a:extLst>
          </p:cNvPr>
          <p:cNvCxnSpPr>
            <a:cxnSpLocks/>
            <a:stCxn id="57" idx="0"/>
            <a:endCxn id="43" idx="3"/>
          </p:cNvCxnSpPr>
          <p:nvPr/>
        </p:nvCxnSpPr>
        <p:spPr>
          <a:xfrm rot="16200000" flipV="1">
            <a:off x="5906433" y="2000413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1F679412-236E-4BC0-BA7B-1392B55C0766}"/>
              </a:ext>
            </a:extLst>
          </p:cNvPr>
          <p:cNvCxnSpPr>
            <a:cxnSpLocks/>
          </p:cNvCxnSpPr>
          <p:nvPr/>
        </p:nvCxnSpPr>
        <p:spPr>
          <a:xfrm flipV="1">
            <a:off x="582371" y="4294290"/>
            <a:ext cx="0" cy="13002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6F4975C2-35FB-45BF-9674-4B9D8055999F}"/>
              </a:ext>
            </a:extLst>
          </p:cNvPr>
          <p:cNvCxnSpPr>
            <a:cxnSpLocks/>
            <a:stCxn id="49" idx="1"/>
            <a:endCxn id="51" idx="3"/>
          </p:cNvCxnSpPr>
          <p:nvPr/>
        </p:nvCxnSpPr>
        <p:spPr>
          <a:xfrm rot="10800000">
            <a:off x="2913034" y="5126914"/>
            <a:ext cx="648442" cy="5278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CA79EF54-41E7-49B6-8576-11C8B0F21E43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1938258" y="4294290"/>
            <a:ext cx="0" cy="5957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9E7097CF-3898-4CA3-B935-AE6E2BA3CB75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5958934" y="1497432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6D5490FF-744C-4151-ADF6-F50DB9C114C9}"/>
              </a:ext>
            </a:extLst>
          </p:cNvPr>
          <p:cNvCxnSpPr>
            <a:cxnSpLocks/>
            <a:stCxn id="55" idx="3"/>
            <a:endCxn id="47" idx="1"/>
          </p:cNvCxnSpPr>
          <p:nvPr/>
        </p:nvCxnSpPr>
        <p:spPr>
          <a:xfrm>
            <a:off x="2913033" y="3952146"/>
            <a:ext cx="6484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0A1BA16-ED1B-4223-9709-470BDDEF578E}"/>
                  </a:ext>
                </a:extLst>
              </p:cNvPr>
              <p:cNvSpPr/>
              <p:nvPr/>
            </p:nvSpPr>
            <p:spPr bwMode="auto">
              <a:xfrm>
                <a:off x="89378" y="2622101"/>
                <a:ext cx="2825863" cy="656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0A1BA16-ED1B-4223-9709-470BDDEF5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378" y="2622101"/>
                <a:ext cx="2825863" cy="6569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2EEE4FC0-1995-4799-92C2-14A9DB533164}"/>
                  </a:ext>
                </a:extLst>
              </p:cNvPr>
              <p:cNvSpPr/>
              <p:nvPr/>
            </p:nvSpPr>
            <p:spPr>
              <a:xfrm>
                <a:off x="87167" y="2224235"/>
                <a:ext cx="5294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2EEE4FC0-1995-4799-92C2-14A9DB533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7" y="2224235"/>
                <a:ext cx="52943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6E4F97F-246F-4E31-B90F-0347F3002915}"/>
              </a:ext>
            </a:extLst>
          </p:cNvPr>
          <p:cNvCxnSpPr>
            <a:cxnSpLocks/>
            <a:stCxn id="45" idx="1"/>
            <a:endCxn id="104" idx="3"/>
          </p:cNvCxnSpPr>
          <p:nvPr/>
        </p:nvCxnSpPr>
        <p:spPr>
          <a:xfrm flipH="1">
            <a:off x="2915241" y="2950555"/>
            <a:ext cx="6462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FC121381-8463-41DF-8F1B-6C9742635565}"/>
              </a:ext>
            </a:extLst>
          </p:cNvPr>
          <p:cNvCxnSpPr>
            <a:cxnSpLocks/>
            <a:stCxn id="104" idx="2"/>
            <a:endCxn id="47" idx="0"/>
          </p:cNvCxnSpPr>
          <p:nvPr/>
        </p:nvCxnSpPr>
        <p:spPr>
          <a:xfrm rot="16200000" flipH="1">
            <a:off x="2912135" y="1869183"/>
            <a:ext cx="436288" cy="325593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2B1B8132-990E-453D-A969-80A7F5BB2609}"/>
              </a:ext>
            </a:extLst>
          </p:cNvPr>
          <p:cNvSpPr/>
          <p:nvPr/>
        </p:nvSpPr>
        <p:spPr bwMode="auto">
          <a:xfrm>
            <a:off x="3567018" y="4799071"/>
            <a:ext cx="2388002" cy="335734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DCA0BFC9-6AF5-4561-AE9D-539021FCD426}"/>
              </a:ext>
            </a:extLst>
          </p:cNvPr>
          <p:cNvSpPr/>
          <p:nvPr/>
        </p:nvSpPr>
        <p:spPr bwMode="auto">
          <a:xfrm>
            <a:off x="3561476" y="5888549"/>
            <a:ext cx="2388002" cy="335734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382B2B8E-AB3D-4C59-A4E9-E2B965C548C8}"/>
              </a:ext>
            </a:extLst>
          </p:cNvPr>
          <p:cNvSpPr/>
          <p:nvPr/>
        </p:nvSpPr>
        <p:spPr bwMode="auto">
          <a:xfrm>
            <a:off x="94495" y="2615798"/>
            <a:ext cx="2818538" cy="674776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781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94679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合并已知常量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03D1765-083A-482B-A1A5-416B61D1D7FD}"/>
                  </a:ext>
                </a:extLst>
              </p:cNvPr>
              <p:cNvSpPr/>
              <p:nvPr/>
            </p:nvSpPr>
            <p:spPr bwMode="auto">
              <a:xfrm>
                <a:off x="3482260" y="482640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03D1765-083A-482B-A1A5-416B61D1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82260" y="482640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22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6C85F33-D6FC-4C35-960F-A0E50D5F05B7}"/>
                  </a:ext>
                </a:extLst>
              </p:cNvPr>
              <p:cNvSpPr/>
              <p:nvPr/>
            </p:nvSpPr>
            <p:spPr>
              <a:xfrm>
                <a:off x="3105811" y="745133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6C85F33-D6FC-4C35-960F-A0E50D5F0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811" y="745133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15F4E2C-0C98-4E48-A1A4-30FB327E2201}"/>
                  </a:ext>
                </a:extLst>
              </p:cNvPr>
              <p:cNvSpPr/>
              <p:nvPr/>
            </p:nvSpPr>
            <p:spPr bwMode="auto">
              <a:xfrm>
                <a:off x="3561476" y="171497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15F4E2C-0C98-4E48-A1A4-30FB327E2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1714976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9E3CD7E-3A7B-4C9E-97FA-A6318BE94FD0}"/>
                  </a:ext>
                </a:extLst>
              </p:cNvPr>
              <p:cNvSpPr/>
              <p:nvPr/>
            </p:nvSpPr>
            <p:spPr>
              <a:xfrm>
                <a:off x="3144605" y="159230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9E3CD7E-3A7B-4C9E-97FA-A6318BE94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05" y="1592301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14EC2B7-F748-46F2-BF93-D0DF209A8C7B}"/>
                  </a:ext>
                </a:extLst>
              </p:cNvPr>
              <p:cNvSpPr/>
              <p:nvPr/>
            </p:nvSpPr>
            <p:spPr bwMode="auto">
              <a:xfrm>
                <a:off x="3561476" y="2498751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14EC2B7-F748-46F2-BF93-D0DF209A8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2498751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 b="-6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AD62694-F4D6-47D6-AD8E-836139D77C25}"/>
                  </a:ext>
                </a:extLst>
              </p:cNvPr>
              <p:cNvSpPr/>
              <p:nvPr/>
            </p:nvSpPr>
            <p:spPr>
              <a:xfrm>
                <a:off x="3176659" y="2338843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AD62694-F4D6-47D6-AD8E-836139D77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659" y="2338843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4662CD4-C137-4ACE-B9E2-DA9E302F3BE1}"/>
                  </a:ext>
                </a:extLst>
              </p:cNvPr>
              <p:cNvSpPr/>
              <p:nvPr/>
            </p:nvSpPr>
            <p:spPr bwMode="auto">
              <a:xfrm>
                <a:off x="3561476" y="371529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4662CD4-C137-4ACE-B9E2-DA9E302F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3715296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F4BD310-EFC0-4EDF-83CF-E97AC722BADA}"/>
                  </a:ext>
                </a:extLst>
              </p:cNvPr>
              <p:cNvSpPr/>
              <p:nvPr/>
            </p:nvSpPr>
            <p:spPr>
              <a:xfrm>
                <a:off x="3166082" y="3505370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F4BD310-EFC0-4EDF-83CF-E97AC722B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082" y="3505370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1E3E9E5-1D42-452B-BFB0-C81A3F6D8A5B}"/>
                  </a:ext>
                </a:extLst>
              </p:cNvPr>
              <p:cNvSpPr/>
              <p:nvPr/>
            </p:nvSpPr>
            <p:spPr bwMode="auto">
              <a:xfrm>
                <a:off x="3561476" y="4496207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1E3E9E5-1D42-452B-BFB0-C81A3F6D8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4496207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76F2715-F2F3-4A8D-89BD-B87C1FA7B1B2}"/>
                  </a:ext>
                </a:extLst>
              </p:cNvPr>
              <p:cNvSpPr/>
              <p:nvPr/>
            </p:nvSpPr>
            <p:spPr>
              <a:xfrm>
                <a:off x="3144605" y="452073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76F2715-F2F3-4A8D-89BD-B87C1FA7B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05" y="4520731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4B6762E-E4EA-40C2-BC70-919EC385203E}"/>
                  </a:ext>
                </a:extLst>
              </p:cNvPr>
              <p:cNvSpPr/>
              <p:nvPr/>
            </p:nvSpPr>
            <p:spPr bwMode="auto">
              <a:xfrm>
                <a:off x="963482" y="4890063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4B6762E-E4EA-40C2-BC70-919EC3852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3482" y="4890063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35FDD7F-943D-464E-B778-F7CCCB3B5EE2}"/>
                  </a:ext>
                </a:extLst>
              </p:cNvPr>
              <p:cNvSpPr/>
              <p:nvPr/>
            </p:nvSpPr>
            <p:spPr>
              <a:xfrm>
                <a:off x="838411" y="4537427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35FDD7F-943D-464E-B778-F7CCCB3B5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1" y="4537427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149ADCE-46D0-4B1F-B10B-A5A8DF0DFF24}"/>
                  </a:ext>
                </a:extLst>
              </p:cNvPr>
              <p:cNvSpPr/>
              <p:nvPr/>
            </p:nvSpPr>
            <p:spPr bwMode="auto">
              <a:xfrm>
                <a:off x="87167" y="5594512"/>
                <a:ext cx="2830292" cy="121886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149ADCE-46D0-4B1F-B10B-A5A8DF0DF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167" y="5594512"/>
                <a:ext cx="2830292" cy="1218863"/>
              </a:xfrm>
              <a:prstGeom prst="rect">
                <a:avLst/>
              </a:prstGeom>
              <a:blipFill>
                <a:blip r:embed="rId15"/>
                <a:stretch>
                  <a:fillRect b="-346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74EA91F-3AF3-499D-B69B-8832EBEFDB59}"/>
                  </a:ext>
                </a:extLst>
              </p:cNvPr>
              <p:cNvSpPr/>
              <p:nvPr/>
            </p:nvSpPr>
            <p:spPr>
              <a:xfrm>
                <a:off x="35264" y="522518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74EA91F-3AF3-499D-B69B-8832EBEFD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" y="5225180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B460F8A-7E1F-4EBF-9B70-F4F67FD8436F}"/>
                  </a:ext>
                </a:extLst>
              </p:cNvPr>
              <p:cNvSpPr/>
              <p:nvPr/>
            </p:nvSpPr>
            <p:spPr bwMode="auto">
              <a:xfrm>
                <a:off x="82746" y="3610001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,$7,−,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B460F8A-7E1F-4EBF-9B70-F4F67FD84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46" y="3610001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957E91D-9EC3-4F65-AC56-012E4BAA7812}"/>
                  </a:ext>
                </a:extLst>
              </p:cNvPr>
              <p:cNvSpPr/>
              <p:nvPr/>
            </p:nvSpPr>
            <p:spPr>
              <a:xfrm>
                <a:off x="35264" y="324066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957E91D-9EC3-4F65-AC56-012E4BAA7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" y="3240668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49A36A8-82BA-403C-9083-33B2EA4D18C9}"/>
                  </a:ext>
                </a:extLst>
              </p:cNvPr>
              <p:cNvSpPr/>
              <p:nvPr/>
            </p:nvSpPr>
            <p:spPr bwMode="auto">
              <a:xfrm>
                <a:off x="6319247" y="3610000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49A36A8-82BA-403C-9083-33B2EA4D1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247" y="3610000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3872EFB-FEC4-49E8-85AE-9AAEE21BDD6F}"/>
                  </a:ext>
                </a:extLst>
              </p:cNvPr>
              <p:cNvSpPr/>
              <p:nvPr/>
            </p:nvSpPr>
            <p:spPr>
              <a:xfrm>
                <a:off x="6245610" y="3220200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3872EFB-FEC4-49E8-85AE-9AAEE21BD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10" y="3220200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091EEDD-AC10-4DC3-8478-976DAC16623D}"/>
                  </a:ext>
                </a:extLst>
              </p:cNvPr>
              <p:cNvSpPr/>
              <p:nvPr/>
            </p:nvSpPr>
            <p:spPr bwMode="auto">
              <a:xfrm>
                <a:off x="6319246" y="1260582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091EEDD-AC10-4DC3-8478-976DAC166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246" y="1260582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6318C75-74C0-4FFA-9F1F-AFB5BCDA1B67}"/>
                  </a:ext>
                </a:extLst>
              </p:cNvPr>
              <p:cNvSpPr/>
              <p:nvPr/>
            </p:nvSpPr>
            <p:spPr>
              <a:xfrm>
                <a:off x="6245610" y="852923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6318C75-74C0-4FFA-9F1F-AFB5BCDA1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10" y="852923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3780798-13C0-45A0-960D-8C4392F1FD2C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4758248" y="1404900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D801899-8105-4C54-9AB6-73C0F9FC2142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758248" y="2188675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1519B69-E9FC-4DEE-AE03-89632F808BB4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4758248" y="4188995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CABE686-B5B9-4C02-A968-E919FD960344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 flipV="1">
            <a:off x="5955020" y="3952145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CDA482E-47F8-49F8-A78C-AC34BC32D9AE}"/>
              </a:ext>
            </a:extLst>
          </p:cNvPr>
          <p:cNvCxnSpPr>
            <a:cxnSpLocks/>
          </p:cNvCxnSpPr>
          <p:nvPr/>
        </p:nvCxnSpPr>
        <p:spPr>
          <a:xfrm flipH="1" flipV="1">
            <a:off x="2917452" y="5904855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880EC1CC-AC21-4560-95BB-AA825EA3813F}"/>
              </a:ext>
            </a:extLst>
          </p:cNvPr>
          <p:cNvCxnSpPr>
            <a:cxnSpLocks/>
            <a:stCxn id="57" idx="0"/>
            <a:endCxn id="43" idx="3"/>
          </p:cNvCxnSpPr>
          <p:nvPr/>
        </p:nvCxnSpPr>
        <p:spPr>
          <a:xfrm rot="16200000" flipV="1">
            <a:off x="5906433" y="2000413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1F679412-236E-4BC0-BA7B-1392B55C0766}"/>
              </a:ext>
            </a:extLst>
          </p:cNvPr>
          <p:cNvCxnSpPr>
            <a:cxnSpLocks/>
          </p:cNvCxnSpPr>
          <p:nvPr/>
        </p:nvCxnSpPr>
        <p:spPr>
          <a:xfrm flipV="1">
            <a:off x="582371" y="4294290"/>
            <a:ext cx="0" cy="13002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6F4975C2-35FB-45BF-9674-4B9D8055999F}"/>
              </a:ext>
            </a:extLst>
          </p:cNvPr>
          <p:cNvCxnSpPr>
            <a:cxnSpLocks/>
            <a:stCxn id="49" idx="1"/>
            <a:endCxn id="51" idx="3"/>
          </p:cNvCxnSpPr>
          <p:nvPr/>
        </p:nvCxnSpPr>
        <p:spPr>
          <a:xfrm rot="10800000">
            <a:off x="2913034" y="5126914"/>
            <a:ext cx="648442" cy="5278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CA79EF54-41E7-49B6-8576-11C8B0F21E43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1938258" y="4294290"/>
            <a:ext cx="0" cy="5957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9E7097CF-3898-4CA3-B935-AE6E2BA3CB75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5958934" y="1497432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6D5490FF-744C-4151-ADF6-F50DB9C114C9}"/>
              </a:ext>
            </a:extLst>
          </p:cNvPr>
          <p:cNvCxnSpPr>
            <a:cxnSpLocks/>
            <a:stCxn id="55" idx="3"/>
            <a:endCxn id="47" idx="1"/>
          </p:cNvCxnSpPr>
          <p:nvPr/>
        </p:nvCxnSpPr>
        <p:spPr>
          <a:xfrm>
            <a:off x="2913033" y="3952146"/>
            <a:ext cx="6484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0A1BA16-ED1B-4223-9709-470BDDEF578E}"/>
                  </a:ext>
                </a:extLst>
              </p:cNvPr>
              <p:cNvSpPr/>
              <p:nvPr/>
            </p:nvSpPr>
            <p:spPr bwMode="auto">
              <a:xfrm>
                <a:off x="89378" y="2622101"/>
                <a:ext cx="2825863" cy="656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,4,$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0A1BA16-ED1B-4223-9709-470BDDEF5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378" y="2622101"/>
                <a:ext cx="2825863" cy="6569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2EEE4FC0-1995-4799-92C2-14A9DB533164}"/>
                  </a:ext>
                </a:extLst>
              </p:cNvPr>
              <p:cNvSpPr/>
              <p:nvPr/>
            </p:nvSpPr>
            <p:spPr>
              <a:xfrm>
                <a:off x="87167" y="2224235"/>
                <a:ext cx="5294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2EEE4FC0-1995-4799-92C2-14A9DB533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7" y="2224235"/>
                <a:ext cx="52943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6E4F97F-246F-4E31-B90F-0347F3002915}"/>
              </a:ext>
            </a:extLst>
          </p:cNvPr>
          <p:cNvCxnSpPr>
            <a:cxnSpLocks/>
            <a:stCxn id="45" idx="1"/>
            <a:endCxn id="104" idx="3"/>
          </p:cNvCxnSpPr>
          <p:nvPr/>
        </p:nvCxnSpPr>
        <p:spPr>
          <a:xfrm flipH="1">
            <a:off x="2915241" y="2950555"/>
            <a:ext cx="6462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FC121381-8463-41DF-8F1B-6C9742635565}"/>
              </a:ext>
            </a:extLst>
          </p:cNvPr>
          <p:cNvCxnSpPr>
            <a:cxnSpLocks/>
            <a:stCxn id="104" idx="2"/>
            <a:endCxn id="47" idx="0"/>
          </p:cNvCxnSpPr>
          <p:nvPr/>
        </p:nvCxnSpPr>
        <p:spPr>
          <a:xfrm rot="16200000" flipH="1">
            <a:off x="2912135" y="1869183"/>
            <a:ext cx="436288" cy="325593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382B2B8E-AB3D-4C59-A4E9-E2B965C548C8}"/>
              </a:ext>
            </a:extLst>
          </p:cNvPr>
          <p:cNvSpPr/>
          <p:nvPr/>
        </p:nvSpPr>
        <p:spPr bwMode="auto">
          <a:xfrm>
            <a:off x="96784" y="2605394"/>
            <a:ext cx="2818538" cy="674776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86178F4-50F7-47A8-B6BC-53AC4A8973B0}"/>
              </a:ext>
            </a:extLst>
          </p:cNvPr>
          <p:cNvSpPr/>
          <p:nvPr/>
        </p:nvSpPr>
        <p:spPr bwMode="auto">
          <a:xfrm>
            <a:off x="3561476" y="2508558"/>
            <a:ext cx="2397456" cy="347539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74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合并已知常量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03D1765-083A-482B-A1A5-416B61D1D7FD}"/>
                  </a:ext>
                </a:extLst>
              </p:cNvPr>
              <p:cNvSpPr/>
              <p:nvPr/>
            </p:nvSpPr>
            <p:spPr bwMode="auto">
              <a:xfrm>
                <a:off x="3482260" y="482640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03D1765-083A-482B-A1A5-416B61D1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82260" y="482640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22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6C85F33-D6FC-4C35-960F-A0E50D5F05B7}"/>
                  </a:ext>
                </a:extLst>
              </p:cNvPr>
              <p:cNvSpPr/>
              <p:nvPr/>
            </p:nvSpPr>
            <p:spPr>
              <a:xfrm>
                <a:off x="3105811" y="745133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6C85F33-D6FC-4C35-960F-A0E50D5F0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811" y="745133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15F4E2C-0C98-4E48-A1A4-30FB327E2201}"/>
                  </a:ext>
                </a:extLst>
              </p:cNvPr>
              <p:cNvSpPr/>
              <p:nvPr/>
            </p:nvSpPr>
            <p:spPr bwMode="auto">
              <a:xfrm>
                <a:off x="3561476" y="171497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15F4E2C-0C98-4E48-A1A4-30FB327E2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1714976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9E3CD7E-3A7B-4C9E-97FA-A6318BE94FD0}"/>
                  </a:ext>
                </a:extLst>
              </p:cNvPr>
              <p:cNvSpPr/>
              <p:nvPr/>
            </p:nvSpPr>
            <p:spPr>
              <a:xfrm>
                <a:off x="3144605" y="159230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9E3CD7E-3A7B-4C9E-97FA-A6318BE94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05" y="1592301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14EC2B7-F748-46F2-BF93-D0DF209A8C7B}"/>
                  </a:ext>
                </a:extLst>
              </p:cNvPr>
              <p:cNvSpPr/>
              <p:nvPr/>
            </p:nvSpPr>
            <p:spPr bwMode="auto">
              <a:xfrm>
                <a:off x="3561476" y="2498751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14EC2B7-F748-46F2-BF93-D0DF209A8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2498751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 b="-6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AD62694-F4D6-47D6-AD8E-836139D77C25}"/>
                  </a:ext>
                </a:extLst>
              </p:cNvPr>
              <p:cNvSpPr/>
              <p:nvPr/>
            </p:nvSpPr>
            <p:spPr>
              <a:xfrm>
                <a:off x="3176659" y="2338843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AD62694-F4D6-47D6-AD8E-836139D77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659" y="2338843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4662CD4-C137-4ACE-B9E2-DA9E302F3BE1}"/>
                  </a:ext>
                </a:extLst>
              </p:cNvPr>
              <p:cNvSpPr/>
              <p:nvPr/>
            </p:nvSpPr>
            <p:spPr bwMode="auto">
              <a:xfrm>
                <a:off x="3561476" y="371529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4662CD4-C137-4ACE-B9E2-DA9E302F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3715296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F4BD310-EFC0-4EDF-83CF-E97AC722BADA}"/>
                  </a:ext>
                </a:extLst>
              </p:cNvPr>
              <p:cNvSpPr/>
              <p:nvPr/>
            </p:nvSpPr>
            <p:spPr>
              <a:xfrm>
                <a:off x="3166082" y="3505370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F4BD310-EFC0-4EDF-83CF-E97AC722B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082" y="3505370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1E3E9E5-1D42-452B-BFB0-C81A3F6D8A5B}"/>
                  </a:ext>
                </a:extLst>
              </p:cNvPr>
              <p:cNvSpPr/>
              <p:nvPr/>
            </p:nvSpPr>
            <p:spPr bwMode="auto">
              <a:xfrm>
                <a:off x="3561476" y="4496207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1E3E9E5-1D42-452B-BFB0-C81A3F6D8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4496207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76F2715-F2F3-4A8D-89BD-B87C1FA7B1B2}"/>
                  </a:ext>
                </a:extLst>
              </p:cNvPr>
              <p:cNvSpPr/>
              <p:nvPr/>
            </p:nvSpPr>
            <p:spPr>
              <a:xfrm>
                <a:off x="3144605" y="452073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76F2715-F2F3-4A8D-89BD-B87C1FA7B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05" y="4520731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4B6762E-E4EA-40C2-BC70-919EC385203E}"/>
                  </a:ext>
                </a:extLst>
              </p:cNvPr>
              <p:cNvSpPr/>
              <p:nvPr/>
            </p:nvSpPr>
            <p:spPr bwMode="auto">
              <a:xfrm>
                <a:off x="963482" y="4890063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4B6762E-E4EA-40C2-BC70-919EC3852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3482" y="4890063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35FDD7F-943D-464E-B778-F7CCCB3B5EE2}"/>
                  </a:ext>
                </a:extLst>
              </p:cNvPr>
              <p:cNvSpPr/>
              <p:nvPr/>
            </p:nvSpPr>
            <p:spPr>
              <a:xfrm>
                <a:off x="838411" y="4537427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35FDD7F-943D-464E-B778-F7CCCB3B5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1" y="4537427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149ADCE-46D0-4B1F-B10B-A5A8DF0DFF24}"/>
                  </a:ext>
                </a:extLst>
              </p:cNvPr>
              <p:cNvSpPr/>
              <p:nvPr/>
            </p:nvSpPr>
            <p:spPr bwMode="auto">
              <a:xfrm>
                <a:off x="87167" y="5594512"/>
                <a:ext cx="2830292" cy="121886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149ADCE-46D0-4B1F-B10B-A5A8DF0DF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167" y="5594512"/>
                <a:ext cx="2830292" cy="1218863"/>
              </a:xfrm>
              <a:prstGeom prst="rect">
                <a:avLst/>
              </a:prstGeom>
              <a:blipFill>
                <a:blip r:embed="rId15"/>
                <a:stretch>
                  <a:fillRect b="-346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74EA91F-3AF3-499D-B69B-8832EBEFDB59}"/>
                  </a:ext>
                </a:extLst>
              </p:cNvPr>
              <p:cNvSpPr/>
              <p:nvPr/>
            </p:nvSpPr>
            <p:spPr>
              <a:xfrm>
                <a:off x="35264" y="522518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74EA91F-3AF3-499D-B69B-8832EBEFD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" y="5225180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B460F8A-7E1F-4EBF-9B70-F4F67FD8436F}"/>
                  </a:ext>
                </a:extLst>
              </p:cNvPr>
              <p:cNvSpPr/>
              <p:nvPr/>
            </p:nvSpPr>
            <p:spPr bwMode="auto">
              <a:xfrm>
                <a:off x="82746" y="3610001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,$7,−,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B460F8A-7E1F-4EBF-9B70-F4F67FD84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46" y="3610001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957E91D-9EC3-4F65-AC56-012E4BAA7812}"/>
                  </a:ext>
                </a:extLst>
              </p:cNvPr>
              <p:cNvSpPr/>
              <p:nvPr/>
            </p:nvSpPr>
            <p:spPr>
              <a:xfrm>
                <a:off x="35264" y="324066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957E91D-9EC3-4F65-AC56-012E4BAA7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" y="3240668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49A36A8-82BA-403C-9083-33B2EA4D18C9}"/>
                  </a:ext>
                </a:extLst>
              </p:cNvPr>
              <p:cNvSpPr/>
              <p:nvPr/>
            </p:nvSpPr>
            <p:spPr bwMode="auto">
              <a:xfrm>
                <a:off x="6319247" y="3610000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49A36A8-82BA-403C-9083-33B2EA4D1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247" y="3610000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3872EFB-FEC4-49E8-85AE-9AAEE21BDD6F}"/>
                  </a:ext>
                </a:extLst>
              </p:cNvPr>
              <p:cNvSpPr/>
              <p:nvPr/>
            </p:nvSpPr>
            <p:spPr>
              <a:xfrm>
                <a:off x="6245610" y="3220200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3872EFB-FEC4-49E8-85AE-9AAEE21BD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10" y="3220200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091EEDD-AC10-4DC3-8478-976DAC16623D}"/>
                  </a:ext>
                </a:extLst>
              </p:cNvPr>
              <p:cNvSpPr/>
              <p:nvPr/>
            </p:nvSpPr>
            <p:spPr bwMode="auto">
              <a:xfrm>
                <a:off x="6319246" y="1260582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091EEDD-AC10-4DC3-8478-976DAC166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246" y="1260582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6318C75-74C0-4FFA-9F1F-AFB5BCDA1B67}"/>
                  </a:ext>
                </a:extLst>
              </p:cNvPr>
              <p:cNvSpPr/>
              <p:nvPr/>
            </p:nvSpPr>
            <p:spPr>
              <a:xfrm>
                <a:off x="6245610" y="852923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6318C75-74C0-4FFA-9F1F-AFB5BCDA1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10" y="852923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3780798-13C0-45A0-960D-8C4392F1FD2C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4758248" y="1404900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D801899-8105-4C54-9AB6-73C0F9FC2142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758248" y="2188675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1519B69-E9FC-4DEE-AE03-89632F808BB4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4758248" y="4188995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CABE686-B5B9-4C02-A968-E919FD960344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 flipV="1">
            <a:off x="5955020" y="3952145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CDA482E-47F8-49F8-A78C-AC34BC32D9AE}"/>
              </a:ext>
            </a:extLst>
          </p:cNvPr>
          <p:cNvCxnSpPr>
            <a:cxnSpLocks/>
          </p:cNvCxnSpPr>
          <p:nvPr/>
        </p:nvCxnSpPr>
        <p:spPr>
          <a:xfrm flipH="1" flipV="1">
            <a:off x="2917452" y="5904855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880EC1CC-AC21-4560-95BB-AA825EA3813F}"/>
              </a:ext>
            </a:extLst>
          </p:cNvPr>
          <p:cNvCxnSpPr>
            <a:cxnSpLocks/>
            <a:stCxn id="57" idx="0"/>
            <a:endCxn id="43" idx="3"/>
          </p:cNvCxnSpPr>
          <p:nvPr/>
        </p:nvCxnSpPr>
        <p:spPr>
          <a:xfrm rot="16200000" flipV="1">
            <a:off x="5906433" y="2000413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1F679412-236E-4BC0-BA7B-1392B55C0766}"/>
              </a:ext>
            </a:extLst>
          </p:cNvPr>
          <p:cNvCxnSpPr>
            <a:cxnSpLocks/>
          </p:cNvCxnSpPr>
          <p:nvPr/>
        </p:nvCxnSpPr>
        <p:spPr>
          <a:xfrm flipV="1">
            <a:off x="582371" y="4294290"/>
            <a:ext cx="0" cy="13002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6F4975C2-35FB-45BF-9674-4B9D8055999F}"/>
              </a:ext>
            </a:extLst>
          </p:cNvPr>
          <p:cNvCxnSpPr>
            <a:cxnSpLocks/>
            <a:stCxn id="49" idx="1"/>
            <a:endCxn id="51" idx="3"/>
          </p:cNvCxnSpPr>
          <p:nvPr/>
        </p:nvCxnSpPr>
        <p:spPr>
          <a:xfrm rot="10800000">
            <a:off x="2913034" y="5126914"/>
            <a:ext cx="648442" cy="5278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CA79EF54-41E7-49B6-8576-11C8B0F21E43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1938258" y="4294290"/>
            <a:ext cx="0" cy="5957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9E7097CF-3898-4CA3-B935-AE6E2BA3CB75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5958934" y="1497432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6D5490FF-744C-4151-ADF6-F50DB9C114C9}"/>
              </a:ext>
            </a:extLst>
          </p:cNvPr>
          <p:cNvCxnSpPr>
            <a:cxnSpLocks/>
            <a:stCxn id="55" idx="3"/>
            <a:endCxn id="47" idx="1"/>
          </p:cNvCxnSpPr>
          <p:nvPr/>
        </p:nvCxnSpPr>
        <p:spPr>
          <a:xfrm>
            <a:off x="2913033" y="3952146"/>
            <a:ext cx="6484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0A1BA16-ED1B-4223-9709-470BDDEF578E}"/>
                  </a:ext>
                </a:extLst>
              </p:cNvPr>
              <p:cNvSpPr/>
              <p:nvPr/>
            </p:nvSpPr>
            <p:spPr bwMode="auto">
              <a:xfrm>
                <a:off x="89378" y="2622101"/>
                <a:ext cx="2825863" cy="656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,4,−,$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0A1BA16-ED1B-4223-9709-470BDDEF5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378" y="2622101"/>
                <a:ext cx="2825863" cy="6569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2EEE4FC0-1995-4799-92C2-14A9DB533164}"/>
                  </a:ext>
                </a:extLst>
              </p:cNvPr>
              <p:cNvSpPr/>
              <p:nvPr/>
            </p:nvSpPr>
            <p:spPr>
              <a:xfrm>
                <a:off x="87167" y="2224235"/>
                <a:ext cx="5294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2EEE4FC0-1995-4799-92C2-14A9DB533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7" y="2224235"/>
                <a:ext cx="52943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6E4F97F-246F-4E31-B90F-0347F3002915}"/>
              </a:ext>
            </a:extLst>
          </p:cNvPr>
          <p:cNvCxnSpPr>
            <a:cxnSpLocks/>
            <a:stCxn id="45" idx="1"/>
            <a:endCxn id="104" idx="3"/>
          </p:cNvCxnSpPr>
          <p:nvPr/>
        </p:nvCxnSpPr>
        <p:spPr>
          <a:xfrm flipH="1">
            <a:off x="2915241" y="2950555"/>
            <a:ext cx="6462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FC121381-8463-41DF-8F1B-6C9742635565}"/>
              </a:ext>
            </a:extLst>
          </p:cNvPr>
          <p:cNvCxnSpPr>
            <a:cxnSpLocks/>
            <a:stCxn id="104" idx="2"/>
            <a:endCxn id="47" idx="0"/>
          </p:cNvCxnSpPr>
          <p:nvPr/>
        </p:nvCxnSpPr>
        <p:spPr>
          <a:xfrm rot="16200000" flipH="1">
            <a:off x="2912135" y="1869183"/>
            <a:ext cx="436288" cy="325593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9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119673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03D1765-083A-482B-A1A5-416B61D1D7FD}"/>
                  </a:ext>
                </a:extLst>
              </p:cNvPr>
              <p:cNvSpPr/>
              <p:nvPr/>
            </p:nvSpPr>
            <p:spPr bwMode="auto">
              <a:xfrm>
                <a:off x="3482260" y="482640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03D1765-083A-482B-A1A5-416B61D1D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82260" y="482640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22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6C85F33-D6FC-4C35-960F-A0E50D5F05B7}"/>
                  </a:ext>
                </a:extLst>
              </p:cNvPr>
              <p:cNvSpPr/>
              <p:nvPr/>
            </p:nvSpPr>
            <p:spPr>
              <a:xfrm>
                <a:off x="3105811" y="745133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6C85F33-D6FC-4C35-960F-A0E50D5F0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811" y="745133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15F4E2C-0C98-4E48-A1A4-30FB327E2201}"/>
                  </a:ext>
                </a:extLst>
              </p:cNvPr>
              <p:cNvSpPr/>
              <p:nvPr/>
            </p:nvSpPr>
            <p:spPr bwMode="auto">
              <a:xfrm>
                <a:off x="3561476" y="171497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15F4E2C-0C98-4E48-A1A4-30FB327E2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1714976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9E3CD7E-3A7B-4C9E-97FA-A6318BE94FD0}"/>
                  </a:ext>
                </a:extLst>
              </p:cNvPr>
              <p:cNvSpPr/>
              <p:nvPr/>
            </p:nvSpPr>
            <p:spPr>
              <a:xfrm>
                <a:off x="3144605" y="159230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9E3CD7E-3A7B-4C9E-97FA-A6318BE94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05" y="1592301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14EC2B7-F748-46F2-BF93-D0DF209A8C7B}"/>
                  </a:ext>
                </a:extLst>
              </p:cNvPr>
              <p:cNvSpPr/>
              <p:nvPr/>
            </p:nvSpPr>
            <p:spPr bwMode="auto">
              <a:xfrm>
                <a:off x="3561476" y="2498751"/>
                <a:ext cx="2393544" cy="9036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14EC2B7-F748-46F2-BF93-D0DF209A8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2498751"/>
                <a:ext cx="2393544" cy="903607"/>
              </a:xfrm>
              <a:prstGeom prst="rect">
                <a:avLst/>
              </a:prstGeom>
              <a:blipFill>
                <a:blip r:embed="rId7"/>
                <a:stretch>
                  <a:fillRect b="-6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AD62694-F4D6-47D6-AD8E-836139D77C25}"/>
                  </a:ext>
                </a:extLst>
              </p:cNvPr>
              <p:cNvSpPr/>
              <p:nvPr/>
            </p:nvSpPr>
            <p:spPr>
              <a:xfrm>
                <a:off x="3176659" y="2338843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AD62694-F4D6-47D6-AD8E-836139D77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659" y="2338843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4662CD4-C137-4ACE-B9E2-DA9E302F3BE1}"/>
                  </a:ext>
                </a:extLst>
              </p:cNvPr>
              <p:cNvSpPr/>
              <p:nvPr/>
            </p:nvSpPr>
            <p:spPr bwMode="auto">
              <a:xfrm>
                <a:off x="3561476" y="3715296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3,134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4662CD4-C137-4ACE-B9E2-DA9E302F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3715296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F4BD310-EFC0-4EDF-83CF-E97AC722BADA}"/>
                  </a:ext>
                </a:extLst>
              </p:cNvPr>
              <p:cNvSpPr/>
              <p:nvPr/>
            </p:nvSpPr>
            <p:spPr>
              <a:xfrm>
                <a:off x="3166082" y="3505370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F4BD310-EFC0-4EDF-83CF-E97AC722B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082" y="3505370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1E3E9E5-1D42-452B-BFB0-C81A3F6D8A5B}"/>
                  </a:ext>
                </a:extLst>
              </p:cNvPr>
              <p:cNvSpPr/>
              <p:nvPr/>
            </p:nvSpPr>
            <p:spPr bwMode="auto">
              <a:xfrm>
                <a:off x="3561476" y="4496207"/>
                <a:ext cx="2393544" cy="23171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1E3E9E5-1D42-452B-BFB0-C81A3F6D8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1476" y="4496207"/>
                <a:ext cx="2393544" cy="2317169"/>
              </a:xfrm>
              <a:prstGeom prst="rect">
                <a:avLst/>
              </a:prstGeom>
              <a:blipFill>
                <a:blip r:embed="rId11"/>
                <a:stretch>
                  <a:fillRect b="-157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76F2715-F2F3-4A8D-89BD-B87C1FA7B1B2}"/>
                  </a:ext>
                </a:extLst>
              </p:cNvPr>
              <p:cNvSpPr/>
              <p:nvPr/>
            </p:nvSpPr>
            <p:spPr>
              <a:xfrm>
                <a:off x="3144605" y="452073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76F2715-F2F3-4A8D-89BD-B87C1FA7B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05" y="4520731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4B6762E-E4EA-40C2-BC70-919EC385203E}"/>
                  </a:ext>
                </a:extLst>
              </p:cNvPr>
              <p:cNvSpPr/>
              <p:nvPr/>
            </p:nvSpPr>
            <p:spPr bwMode="auto">
              <a:xfrm>
                <a:off x="963482" y="4890063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4B6762E-E4EA-40C2-BC70-919EC3852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3482" y="4890063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35FDD7F-943D-464E-B778-F7CCCB3B5EE2}"/>
                  </a:ext>
                </a:extLst>
              </p:cNvPr>
              <p:cNvSpPr/>
              <p:nvPr/>
            </p:nvSpPr>
            <p:spPr>
              <a:xfrm>
                <a:off x="838411" y="4537427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35FDD7F-943D-464E-B778-F7CCCB3B5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1" y="4537427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149ADCE-46D0-4B1F-B10B-A5A8DF0DFF24}"/>
                  </a:ext>
                </a:extLst>
              </p:cNvPr>
              <p:cNvSpPr/>
              <p:nvPr/>
            </p:nvSpPr>
            <p:spPr bwMode="auto">
              <a:xfrm>
                <a:off x="87167" y="5594512"/>
                <a:ext cx="2830292" cy="121886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149ADCE-46D0-4B1F-B10B-A5A8DF0DF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167" y="5594512"/>
                <a:ext cx="2830292" cy="1218863"/>
              </a:xfrm>
              <a:prstGeom prst="rect">
                <a:avLst/>
              </a:prstGeom>
              <a:blipFill>
                <a:blip r:embed="rId15"/>
                <a:stretch>
                  <a:fillRect b="-346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74EA91F-3AF3-499D-B69B-8832EBEFDB59}"/>
                  </a:ext>
                </a:extLst>
              </p:cNvPr>
              <p:cNvSpPr/>
              <p:nvPr/>
            </p:nvSpPr>
            <p:spPr>
              <a:xfrm>
                <a:off x="35264" y="5225180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74EA91F-3AF3-499D-B69B-8832EBEFD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" y="5225180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B460F8A-7E1F-4EBF-9B70-F4F67FD8436F}"/>
                  </a:ext>
                </a:extLst>
              </p:cNvPr>
              <p:cNvSpPr/>
              <p:nvPr/>
            </p:nvSpPr>
            <p:spPr bwMode="auto">
              <a:xfrm>
                <a:off x="82746" y="3610001"/>
                <a:ext cx="2830287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,$7,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B460F8A-7E1F-4EBF-9B70-F4F67FD84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46" y="3610001"/>
                <a:ext cx="2830287" cy="684290"/>
              </a:xfrm>
              <a:prstGeom prst="rect">
                <a:avLst/>
              </a:prstGeom>
              <a:blipFill>
                <a:blip r:embed="rId17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957E91D-9EC3-4F65-AC56-012E4BAA7812}"/>
                  </a:ext>
                </a:extLst>
              </p:cNvPr>
              <p:cNvSpPr/>
              <p:nvPr/>
            </p:nvSpPr>
            <p:spPr>
              <a:xfrm>
                <a:off x="35264" y="324066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957E91D-9EC3-4F65-AC56-012E4BAA7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" y="3240668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49A36A8-82BA-403C-9083-33B2EA4D18C9}"/>
                  </a:ext>
                </a:extLst>
              </p:cNvPr>
              <p:cNvSpPr/>
              <p:nvPr/>
            </p:nvSpPr>
            <p:spPr bwMode="auto">
              <a:xfrm>
                <a:off x="6319247" y="3610000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49A36A8-82BA-403C-9083-33B2EA4D1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247" y="3610000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3872EFB-FEC4-49E8-85AE-9AAEE21BDD6F}"/>
                  </a:ext>
                </a:extLst>
              </p:cNvPr>
              <p:cNvSpPr/>
              <p:nvPr/>
            </p:nvSpPr>
            <p:spPr>
              <a:xfrm>
                <a:off x="6245610" y="3220200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3872EFB-FEC4-49E8-85AE-9AAEE21BD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10" y="3220200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091EEDD-AC10-4DC3-8478-976DAC16623D}"/>
                  </a:ext>
                </a:extLst>
              </p:cNvPr>
              <p:cNvSpPr/>
              <p:nvPr/>
            </p:nvSpPr>
            <p:spPr bwMode="auto">
              <a:xfrm>
                <a:off x="6319246" y="1260582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091EEDD-AC10-4DC3-8478-976DAC166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9246" y="1260582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6318C75-74C0-4FFA-9F1F-AFB5BCDA1B67}"/>
                  </a:ext>
                </a:extLst>
              </p:cNvPr>
              <p:cNvSpPr/>
              <p:nvPr/>
            </p:nvSpPr>
            <p:spPr>
              <a:xfrm>
                <a:off x="6245610" y="852923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6318C75-74C0-4FFA-9F1F-AFB5BCDA1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10" y="852923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3780798-13C0-45A0-960D-8C4392F1FD2C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4758248" y="1404900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D801899-8105-4C54-9AB6-73C0F9FC2142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758248" y="2188675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1519B69-E9FC-4DEE-AE03-89632F808BB4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4758248" y="4188995"/>
            <a:ext cx="0" cy="307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CABE686-B5B9-4C02-A968-E919FD960344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 flipV="1">
            <a:off x="5955020" y="3952145"/>
            <a:ext cx="36422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CDA482E-47F8-49F8-A78C-AC34BC32D9AE}"/>
              </a:ext>
            </a:extLst>
          </p:cNvPr>
          <p:cNvCxnSpPr>
            <a:cxnSpLocks/>
          </p:cNvCxnSpPr>
          <p:nvPr/>
        </p:nvCxnSpPr>
        <p:spPr>
          <a:xfrm flipH="1" flipV="1">
            <a:off x="2917452" y="5904855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880EC1CC-AC21-4560-95BB-AA825EA3813F}"/>
              </a:ext>
            </a:extLst>
          </p:cNvPr>
          <p:cNvCxnSpPr>
            <a:cxnSpLocks/>
            <a:stCxn id="57" idx="0"/>
            <a:endCxn id="43" idx="3"/>
          </p:cNvCxnSpPr>
          <p:nvPr/>
        </p:nvCxnSpPr>
        <p:spPr>
          <a:xfrm rot="16200000" flipV="1">
            <a:off x="5906433" y="2000413"/>
            <a:ext cx="1658174" cy="15609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1F679412-236E-4BC0-BA7B-1392B55C0766}"/>
              </a:ext>
            </a:extLst>
          </p:cNvPr>
          <p:cNvCxnSpPr>
            <a:cxnSpLocks/>
          </p:cNvCxnSpPr>
          <p:nvPr/>
        </p:nvCxnSpPr>
        <p:spPr>
          <a:xfrm flipV="1">
            <a:off x="582371" y="4294290"/>
            <a:ext cx="0" cy="13002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6F4975C2-35FB-45BF-9674-4B9D8055999F}"/>
              </a:ext>
            </a:extLst>
          </p:cNvPr>
          <p:cNvCxnSpPr>
            <a:cxnSpLocks/>
            <a:stCxn id="49" idx="1"/>
            <a:endCxn id="51" idx="3"/>
          </p:cNvCxnSpPr>
          <p:nvPr/>
        </p:nvCxnSpPr>
        <p:spPr>
          <a:xfrm rot="10800000">
            <a:off x="2913034" y="5126914"/>
            <a:ext cx="648442" cy="5278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CA79EF54-41E7-49B6-8576-11C8B0F21E43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1938258" y="4294290"/>
            <a:ext cx="0" cy="5957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9E7097CF-3898-4CA3-B935-AE6E2BA3CB75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5958934" y="1497432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6D5490FF-744C-4151-ADF6-F50DB9C114C9}"/>
              </a:ext>
            </a:extLst>
          </p:cNvPr>
          <p:cNvCxnSpPr>
            <a:cxnSpLocks/>
            <a:stCxn id="55" idx="3"/>
            <a:endCxn id="47" idx="1"/>
          </p:cNvCxnSpPr>
          <p:nvPr/>
        </p:nvCxnSpPr>
        <p:spPr>
          <a:xfrm>
            <a:off x="2913033" y="3952146"/>
            <a:ext cx="6484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0A1BA16-ED1B-4223-9709-470BDDEF578E}"/>
                  </a:ext>
                </a:extLst>
              </p:cNvPr>
              <p:cNvSpPr/>
              <p:nvPr/>
            </p:nvSpPr>
            <p:spPr bwMode="auto">
              <a:xfrm>
                <a:off x="89378" y="2622101"/>
                <a:ext cx="2825863" cy="656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0A1BA16-ED1B-4223-9709-470BDDEF5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378" y="2622101"/>
                <a:ext cx="2825863" cy="6569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2EEE4FC0-1995-4799-92C2-14A9DB533164}"/>
                  </a:ext>
                </a:extLst>
              </p:cNvPr>
              <p:cNvSpPr/>
              <p:nvPr/>
            </p:nvSpPr>
            <p:spPr>
              <a:xfrm>
                <a:off x="87167" y="2224235"/>
                <a:ext cx="5294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2EEE4FC0-1995-4799-92C2-14A9DB533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7" y="2224235"/>
                <a:ext cx="52943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6E4F97F-246F-4E31-B90F-0347F3002915}"/>
              </a:ext>
            </a:extLst>
          </p:cNvPr>
          <p:cNvCxnSpPr>
            <a:cxnSpLocks/>
            <a:stCxn id="45" idx="1"/>
            <a:endCxn id="104" idx="3"/>
          </p:cNvCxnSpPr>
          <p:nvPr/>
        </p:nvCxnSpPr>
        <p:spPr>
          <a:xfrm flipH="1">
            <a:off x="2915241" y="2950555"/>
            <a:ext cx="6462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FC121381-8463-41DF-8F1B-6C9742635565}"/>
              </a:ext>
            </a:extLst>
          </p:cNvPr>
          <p:cNvCxnSpPr>
            <a:cxnSpLocks/>
            <a:stCxn id="104" idx="2"/>
            <a:endCxn id="47" idx="0"/>
          </p:cNvCxnSpPr>
          <p:nvPr/>
        </p:nvCxnSpPr>
        <p:spPr>
          <a:xfrm rot="16200000" flipH="1">
            <a:off x="2912135" y="1869183"/>
            <a:ext cx="436288" cy="325593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卷形: 水平 38">
            <a:extLst>
              <a:ext uri="{FF2B5EF4-FFF2-40B4-BE49-F238E27FC236}">
                <a16:creationId xmlns:a16="http://schemas.microsoft.com/office/drawing/2014/main" id="{64B3EF03-373A-4ADE-BAE5-83DD50A89C16}"/>
              </a:ext>
            </a:extLst>
          </p:cNvPr>
          <p:cNvSpPr/>
          <p:nvPr/>
        </p:nvSpPr>
        <p:spPr bwMode="auto">
          <a:xfrm>
            <a:off x="124194" y="541906"/>
            <a:ext cx="3041888" cy="1470733"/>
          </a:xfrm>
          <a:prstGeom prst="horizontalScroll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/>
          <a:lstStyle/>
          <a:p>
            <a:pPr marL="285750" indent="-285750" eaLnBrk="1" hangingPunct="1"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j&gt;$3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$5&gt;4$3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中计算：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$1 = 4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$3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j&gt;$3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$5&gt;$$1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847AFD8-01BD-4E74-8DC1-ABC88D916876}"/>
              </a:ext>
            </a:extLst>
          </p:cNvPr>
          <p:cNvSpPr/>
          <p:nvPr/>
        </p:nvSpPr>
        <p:spPr bwMode="auto">
          <a:xfrm>
            <a:off x="3555608" y="3799420"/>
            <a:ext cx="2397456" cy="347539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86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8.2.8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3B01351-6BFE-44C9-8AD0-0CA684DFCC14}"/>
                  </a:ext>
                </a:extLst>
              </p:cNvPr>
              <p:cNvSpPr/>
              <p:nvPr/>
            </p:nvSpPr>
            <p:spPr bwMode="auto">
              <a:xfrm>
                <a:off x="3513446" y="505331"/>
                <a:ext cx="2551976" cy="9222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.(=,1,−,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,1,$1)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3B01351-6BFE-44C9-8AD0-0CA684DF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3446" y="505331"/>
                <a:ext cx="2551976" cy="922260"/>
              </a:xfrm>
              <a:prstGeom prst="rect">
                <a:avLst/>
              </a:prstGeom>
              <a:blipFill>
                <a:blip r:embed="rId3"/>
                <a:stretch>
                  <a:fillRect r="-2375" b="-522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0F5B3F4-7D6B-41B8-81F2-DA1C890ABDD7}"/>
                  </a:ext>
                </a:extLst>
              </p:cNvPr>
              <p:cNvSpPr/>
              <p:nvPr/>
            </p:nvSpPr>
            <p:spPr>
              <a:xfrm>
                <a:off x="3136997" y="767824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0F5B3F4-7D6B-41B8-81F2-DA1C890AB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997" y="767824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08F4BFB-B58D-4DF1-B114-1BE4176376EE}"/>
                  </a:ext>
                </a:extLst>
              </p:cNvPr>
              <p:cNvSpPr/>
              <p:nvPr/>
            </p:nvSpPr>
            <p:spPr bwMode="auto">
              <a:xfrm>
                <a:off x="3592662" y="1737667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08F4BFB-B58D-4DF1-B114-1BE417637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2662" y="1737667"/>
                <a:ext cx="2393544" cy="473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C407074-27DA-457B-B1FF-31879CB84CF6}"/>
                  </a:ext>
                </a:extLst>
              </p:cNvPr>
              <p:cNvSpPr/>
              <p:nvPr/>
            </p:nvSpPr>
            <p:spPr>
              <a:xfrm>
                <a:off x="3175791" y="1614992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C407074-27DA-457B-B1FF-31879CB84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791" y="1614992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9357B68-62CD-4527-808D-D22B631CE0F8}"/>
                  </a:ext>
                </a:extLst>
              </p:cNvPr>
              <p:cNvSpPr/>
              <p:nvPr/>
            </p:nvSpPr>
            <p:spPr bwMode="auto">
              <a:xfrm>
                <a:off x="3592662" y="2358140"/>
                <a:ext cx="2393544" cy="112978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(=,0,−,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.(−,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,$2)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−,$2,1,$3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′.(∗,4,$3,$$1)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9357B68-62CD-4527-808D-D22B631CE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2662" y="2358140"/>
                <a:ext cx="2393544" cy="1129786"/>
              </a:xfrm>
              <a:prstGeom prst="rect">
                <a:avLst/>
              </a:prstGeom>
              <a:blipFill>
                <a:blip r:embed="rId7"/>
                <a:stretch>
                  <a:fillRect b="-69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0C124315-B4CF-4011-AA4A-2A57DF3532DC}"/>
                  </a:ext>
                </a:extLst>
              </p:cNvPr>
              <p:cNvSpPr/>
              <p:nvPr/>
            </p:nvSpPr>
            <p:spPr>
              <a:xfrm>
                <a:off x="3207845" y="2361534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0C124315-B4CF-4011-AA4A-2A57DF353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45" y="2361534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EE64F4B-F00A-4239-BC6C-140401CA2BED}"/>
                  </a:ext>
                </a:extLst>
              </p:cNvPr>
              <p:cNvSpPr/>
              <p:nvPr/>
            </p:nvSpPr>
            <p:spPr bwMode="auto">
              <a:xfrm>
                <a:off x="3592662" y="3976691"/>
                <a:ext cx="2393544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&gt;,$5,$$1,134)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EE64F4B-F00A-4239-BC6C-140401CA2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2662" y="3976691"/>
                <a:ext cx="2393544" cy="473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17F68E4F-473F-4A5B-B208-E7168AC9B4D0}"/>
                  </a:ext>
                </a:extLst>
              </p:cNvPr>
              <p:cNvSpPr/>
              <p:nvPr/>
            </p:nvSpPr>
            <p:spPr>
              <a:xfrm>
                <a:off x="3197268" y="3814685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17F68E4F-473F-4A5B-B208-E7168AC9B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268" y="3814685"/>
                <a:ext cx="486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5E957FC-D357-43C2-8F82-E5AFD0616345}"/>
                  </a:ext>
                </a:extLst>
              </p:cNvPr>
              <p:cNvSpPr/>
              <p:nvPr/>
            </p:nvSpPr>
            <p:spPr bwMode="auto">
              <a:xfrm>
                <a:off x="3592662" y="4857975"/>
                <a:ext cx="2393544" cy="19780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,$5,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,$4,$5,$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.(=,$4,−,$8)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&gt;,$6,$10,119)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5E957FC-D357-43C2-8F82-E5AFD0616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2662" y="4857975"/>
                <a:ext cx="2393544" cy="1978092"/>
              </a:xfrm>
              <a:prstGeom prst="rect">
                <a:avLst/>
              </a:prstGeom>
              <a:blipFill>
                <a:blip r:embed="rId11"/>
                <a:stretch>
                  <a:fillRect b="-368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FB618CE7-E9BD-44C9-AFD1-E97FE5FB8D7C}"/>
                  </a:ext>
                </a:extLst>
              </p:cNvPr>
              <p:cNvSpPr/>
              <p:nvPr/>
            </p:nvSpPr>
            <p:spPr>
              <a:xfrm>
                <a:off x="3197268" y="4744784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FB618CE7-E9BD-44C9-AFD1-E97FE5FB8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268" y="4744784"/>
                <a:ext cx="496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7B63CCD-D924-44DF-8C6D-7EA10962F1C1}"/>
                  </a:ext>
                </a:extLst>
              </p:cNvPr>
              <p:cNvSpPr/>
              <p:nvPr/>
            </p:nvSpPr>
            <p:spPr bwMode="auto">
              <a:xfrm>
                <a:off x="994668" y="4912754"/>
                <a:ext cx="194955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,132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7B63CCD-D924-44DF-8C6D-7EA10962F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4668" y="4912754"/>
                <a:ext cx="1949552" cy="473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8A26255D-7EFD-4399-8005-296F2188F023}"/>
                  </a:ext>
                </a:extLst>
              </p:cNvPr>
              <p:cNvSpPr/>
              <p:nvPr/>
            </p:nvSpPr>
            <p:spPr>
              <a:xfrm>
                <a:off x="869597" y="456011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8A26255D-7EFD-4399-8005-296F2188F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97" y="4560118"/>
                <a:ext cx="49667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9DF5F988-9ADE-4506-B590-4B46313C683E}"/>
                  </a:ext>
                </a:extLst>
              </p:cNvPr>
              <p:cNvSpPr/>
              <p:nvPr/>
            </p:nvSpPr>
            <p:spPr bwMode="auto">
              <a:xfrm>
                <a:off x="118353" y="5617203"/>
                <a:ext cx="2830292" cy="121886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,$1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,$19,$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,$13,$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9DF5F988-9ADE-4506-B590-4B46313C6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353" y="5617203"/>
                <a:ext cx="2830292" cy="1218863"/>
              </a:xfrm>
              <a:prstGeom prst="rect">
                <a:avLst/>
              </a:prstGeom>
              <a:blipFill>
                <a:blip r:embed="rId15"/>
                <a:stretch>
                  <a:fillRect b="-396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0A68C1B-9FCD-46B1-A480-9EC8E99DCA1D}"/>
                  </a:ext>
                </a:extLst>
              </p:cNvPr>
              <p:cNvSpPr/>
              <p:nvPr/>
            </p:nvSpPr>
            <p:spPr>
              <a:xfrm>
                <a:off x="66450" y="5247871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0A68C1B-9FCD-46B1-A480-9EC8E99DC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" y="5247871"/>
                <a:ext cx="496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E9C1166-859C-4598-A41C-05E3DE4B601B}"/>
                  </a:ext>
                </a:extLst>
              </p:cNvPr>
              <p:cNvSpPr/>
              <p:nvPr/>
            </p:nvSpPr>
            <p:spPr bwMode="auto">
              <a:xfrm>
                <a:off x="113932" y="3993512"/>
                <a:ext cx="2830287" cy="44005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E9C1166-859C-4598-A41C-05E3DE4B6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932" y="3993512"/>
                <a:ext cx="2830287" cy="440056"/>
              </a:xfrm>
              <a:prstGeom prst="rect">
                <a:avLst/>
              </a:prstGeom>
              <a:blipFill>
                <a:blip r:embed="rId17"/>
                <a:stretch>
                  <a:fillRect b="-405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B1D24EB-D075-4297-BB6A-A00C507340DA}"/>
                  </a:ext>
                </a:extLst>
              </p:cNvPr>
              <p:cNvSpPr/>
              <p:nvPr/>
            </p:nvSpPr>
            <p:spPr>
              <a:xfrm>
                <a:off x="55835" y="3630263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B1D24EB-D075-4297-BB6A-A00C50734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" y="3630263"/>
                <a:ext cx="496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9063DFCE-4006-4CC6-BEA6-341607846734}"/>
                  </a:ext>
                </a:extLst>
              </p:cNvPr>
              <p:cNvSpPr/>
              <p:nvPr/>
            </p:nvSpPr>
            <p:spPr bwMode="auto">
              <a:xfrm>
                <a:off x="6350432" y="3871395"/>
                <a:ext cx="2393544" cy="6842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9063DFCE-4006-4CC6-BEA6-341607846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0432" y="3871395"/>
                <a:ext cx="2393544" cy="684290"/>
              </a:xfrm>
              <a:prstGeom prst="rect">
                <a:avLst/>
              </a:prstGeom>
              <a:blipFill>
                <a:blip r:embed="rId19"/>
                <a:stretch>
                  <a:fillRect b="-438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33851E82-32E1-43CB-A71C-B4C2C6932AE9}"/>
                  </a:ext>
                </a:extLst>
              </p:cNvPr>
              <p:cNvSpPr/>
              <p:nvPr/>
            </p:nvSpPr>
            <p:spPr>
              <a:xfrm>
                <a:off x="6276796" y="3475835"/>
                <a:ext cx="491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33851E82-32E1-43CB-A71C-B4C2C6932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796" y="3475835"/>
                <a:ext cx="49186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1E43EDBF-604D-4033-8DC3-A78FAA9FE6C1}"/>
                  </a:ext>
                </a:extLst>
              </p:cNvPr>
              <p:cNvSpPr/>
              <p:nvPr/>
            </p:nvSpPr>
            <p:spPr bwMode="auto">
              <a:xfrm>
                <a:off x="6350432" y="1283273"/>
                <a:ext cx="2618902" cy="4736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𝑏𝑢𝑏𝑏𝑙𝑒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1E43EDBF-604D-4033-8DC3-A78FAA9FE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0432" y="1283273"/>
                <a:ext cx="2618902" cy="473699"/>
              </a:xfrm>
              <a:prstGeom prst="rect">
                <a:avLst/>
              </a:prstGeom>
              <a:blipFill>
                <a:blip r:embed="rId21"/>
                <a:stretch>
                  <a:fillRect r="-13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1D3F8E04-C298-4882-BE05-42EE1678A3D0}"/>
                  </a:ext>
                </a:extLst>
              </p:cNvPr>
              <p:cNvSpPr/>
              <p:nvPr/>
            </p:nvSpPr>
            <p:spPr>
              <a:xfrm>
                <a:off x="6276796" y="875614"/>
                <a:ext cx="589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1D3F8E04-C298-4882-BE05-42EE1678A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796" y="875614"/>
                <a:ext cx="5891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FDEAC8FE-2271-4A43-818F-FB56427FD8A4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789434" y="1427591"/>
            <a:ext cx="0" cy="3100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FEFB9929-1233-4622-956E-278AF401F7DB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4789434" y="2211366"/>
            <a:ext cx="0" cy="1467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3248E71-BD4C-49F2-98B1-F77B933CF92D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>
            <a:off x="4789434" y="4450390"/>
            <a:ext cx="0" cy="4075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7D808CA0-C9BE-4926-B83B-6F07A4581BCF}"/>
              </a:ext>
            </a:extLst>
          </p:cNvPr>
          <p:cNvCxnSpPr>
            <a:cxnSpLocks/>
            <a:stCxn id="71" idx="3"/>
            <a:endCxn id="81" idx="1"/>
          </p:cNvCxnSpPr>
          <p:nvPr/>
        </p:nvCxnSpPr>
        <p:spPr>
          <a:xfrm flipV="1">
            <a:off x="5986206" y="4213540"/>
            <a:ext cx="3642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CE834DAC-F861-4687-AE08-FE865A9BCB2D}"/>
              </a:ext>
            </a:extLst>
          </p:cNvPr>
          <p:cNvCxnSpPr>
            <a:cxnSpLocks/>
          </p:cNvCxnSpPr>
          <p:nvPr/>
        </p:nvCxnSpPr>
        <p:spPr>
          <a:xfrm flipH="1" flipV="1">
            <a:off x="2948638" y="5927546"/>
            <a:ext cx="64793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CC5154FD-A6BB-44FE-8E91-FECD41883341}"/>
              </a:ext>
            </a:extLst>
          </p:cNvPr>
          <p:cNvCxnSpPr>
            <a:cxnSpLocks/>
            <a:stCxn id="81" idx="0"/>
            <a:endCxn id="67" idx="3"/>
          </p:cNvCxnSpPr>
          <p:nvPr/>
        </p:nvCxnSpPr>
        <p:spPr>
          <a:xfrm rot="16200000" flipV="1">
            <a:off x="5818266" y="2142457"/>
            <a:ext cx="1896878" cy="15609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39B10D4E-57E4-45CA-9C6F-3FA4923C80D1}"/>
              </a:ext>
            </a:extLst>
          </p:cNvPr>
          <p:cNvCxnSpPr>
            <a:cxnSpLocks/>
          </p:cNvCxnSpPr>
          <p:nvPr/>
        </p:nvCxnSpPr>
        <p:spPr>
          <a:xfrm flipV="1">
            <a:off x="613557" y="4433568"/>
            <a:ext cx="0" cy="11836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83E9DEE8-DD33-4EF9-A823-21AFE91FB309}"/>
              </a:ext>
            </a:extLst>
          </p:cNvPr>
          <p:cNvCxnSpPr>
            <a:cxnSpLocks/>
            <a:stCxn id="73" idx="1"/>
            <a:endCxn id="75" idx="3"/>
          </p:cNvCxnSpPr>
          <p:nvPr/>
        </p:nvCxnSpPr>
        <p:spPr>
          <a:xfrm rot="10800000">
            <a:off x="2944220" y="5149605"/>
            <a:ext cx="648442" cy="69741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6B65F746-CE90-49DE-A8EE-E4D3FE19776C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1969444" y="4433568"/>
            <a:ext cx="0" cy="4791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28189BED-F7A6-4A41-A6A7-B1FDA67586FC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5990120" y="1520123"/>
            <a:ext cx="360312" cy="3601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6F47D28-D25E-41EC-AD0C-5ECF350B3C8A}"/>
              </a:ext>
            </a:extLst>
          </p:cNvPr>
          <p:cNvCxnSpPr>
            <a:cxnSpLocks/>
            <a:stCxn id="79" idx="3"/>
            <a:endCxn id="71" idx="1"/>
          </p:cNvCxnSpPr>
          <p:nvPr/>
        </p:nvCxnSpPr>
        <p:spPr>
          <a:xfrm>
            <a:off x="2944219" y="4213540"/>
            <a:ext cx="64844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4204892-D2EF-4545-82E4-5348C004CE99}"/>
                  </a:ext>
                </a:extLst>
              </p:cNvPr>
              <p:cNvSpPr/>
              <p:nvPr/>
            </p:nvSpPr>
            <p:spPr bwMode="auto">
              <a:xfrm>
                <a:off x="168413" y="2592761"/>
                <a:ext cx="2825863" cy="6569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,$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4204892-D2EF-4545-82E4-5348C004C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413" y="2592761"/>
                <a:ext cx="2825863" cy="6569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200A80E-360D-41F4-B998-4C9A71199C9C}"/>
                  </a:ext>
                </a:extLst>
              </p:cNvPr>
              <p:cNvSpPr/>
              <p:nvPr/>
            </p:nvSpPr>
            <p:spPr>
              <a:xfrm>
                <a:off x="118353" y="2246926"/>
                <a:ext cx="5294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200A80E-360D-41F4-B998-4C9A71199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3" y="2246926"/>
                <a:ext cx="52943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09402E57-D338-4C84-8106-7EEC2006A33A}"/>
              </a:ext>
            </a:extLst>
          </p:cNvPr>
          <p:cNvCxnSpPr>
            <a:cxnSpLocks/>
            <a:stCxn id="69" idx="1"/>
            <a:endCxn id="103" idx="3"/>
          </p:cNvCxnSpPr>
          <p:nvPr/>
        </p:nvCxnSpPr>
        <p:spPr>
          <a:xfrm flipH="1" flipV="1">
            <a:off x="2994276" y="2921215"/>
            <a:ext cx="598386" cy="18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连接符: 肘形 109">
            <a:extLst>
              <a:ext uri="{FF2B5EF4-FFF2-40B4-BE49-F238E27FC236}">
                <a16:creationId xmlns:a16="http://schemas.microsoft.com/office/drawing/2014/main" id="{048F0C23-0FF3-440E-9511-B1176E97873F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rot="16200000" flipH="1">
            <a:off x="2821878" y="2009134"/>
            <a:ext cx="727023" cy="320808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89CFDB71-3FB8-4D99-AE1B-6E6B7563EE88}"/>
              </a:ext>
            </a:extLst>
          </p:cNvPr>
          <p:cNvSpPr/>
          <p:nvPr/>
        </p:nvSpPr>
        <p:spPr bwMode="auto">
          <a:xfrm>
            <a:off x="3586794" y="4030193"/>
            <a:ext cx="2397456" cy="347539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C041B8D5-32E0-49DC-848F-6603F249260A}"/>
              </a:ext>
            </a:extLst>
          </p:cNvPr>
          <p:cNvSpPr/>
          <p:nvPr/>
        </p:nvSpPr>
        <p:spPr bwMode="auto">
          <a:xfrm>
            <a:off x="3596576" y="3155148"/>
            <a:ext cx="2397456" cy="347539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742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198383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38451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局部优化形式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局部优化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20F275A-4B06-4C22-BC0E-FF24D0240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96752"/>
            <a:ext cx="8856984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2218635"/>
                <a:ext cx="8856984" cy="1855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合并已知量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...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4∗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2218635"/>
                <a:ext cx="8856984" cy="1855893"/>
              </a:xfrm>
              <a:prstGeom prst="rect">
                <a:avLst/>
              </a:prstGeom>
              <a:blipFill>
                <a:blip r:embed="rId3"/>
                <a:stretch>
                  <a:fillRect l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7A0645F-E69E-43EF-A806-FD1E8C7DCD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4074528"/>
                <a:ext cx="8856984" cy="969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临时变量改名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7A0645F-E69E-43EF-A806-FD1E8C7DC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4074528"/>
                <a:ext cx="8856984" cy="969496"/>
              </a:xfrm>
              <a:prstGeom prst="rect">
                <a:avLst/>
              </a:prstGeom>
              <a:blipFill>
                <a:blip r:embed="rId4"/>
                <a:stretch>
                  <a:fillRect l="-619" b="-6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63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局部优化形式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1196752"/>
                <a:ext cx="8856984" cy="1445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交换语句位置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1196752"/>
                <a:ext cx="8856984" cy="1445717"/>
              </a:xfrm>
              <a:prstGeom prst="rect">
                <a:avLst/>
              </a:prstGeom>
              <a:blipFill>
                <a:blip r:embed="rId3"/>
                <a:stretch>
                  <a:fillRect l="-619" b="-16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7A0645F-E69E-43EF-A806-FD1E8C7DCD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3052645"/>
                <a:ext cx="8856984" cy="19468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代数变换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+0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solidFill>
                      <a:srgbClr val="1B998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// </a:t>
                </a:r>
                <a:r>
                  <a:rPr lang="zh-CN" altLang="en-US" sz="1800" b="0" dirty="0">
                    <a:solidFill>
                      <a:srgbClr val="1B998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可删除</a:t>
                </a:r>
                <a:endParaRPr lang="en-US" altLang="zh-CN" sz="1800" b="0" dirty="0">
                  <a:solidFill>
                    <a:srgbClr val="1B998B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∗1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solidFill>
                      <a:srgbClr val="1B998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// </a:t>
                </a:r>
                <a:r>
                  <a:rPr lang="zh-CN" altLang="en-US" sz="1800" b="0" dirty="0">
                    <a:solidFill>
                      <a:srgbClr val="1B998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可删除</a:t>
                </a:r>
                <a:endParaRPr lang="en-US" altLang="zh-CN" sz="1800" b="0" dirty="0">
                  <a:solidFill>
                    <a:srgbClr val="1B998B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^ 2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7A0645F-E69E-43EF-A806-FD1E8C7DC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3052645"/>
                <a:ext cx="8856984" cy="1946815"/>
              </a:xfrm>
              <a:prstGeom prst="rect">
                <a:avLst/>
              </a:prstGeom>
              <a:blipFill>
                <a:blip r:embed="rId4"/>
                <a:stretch>
                  <a:fillRect l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54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04871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65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F6690DC-A3C5-4142-9675-84C575933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96752"/>
            <a:ext cx="8741150" cy="238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一个基本块的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是一种结点带有下述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附加信息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结点圈内为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编号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，下面为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，右面为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附加信息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叶结点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为变量名或常数，表示该结点变量或常数的值；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内部结点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为运算符，表示后继结点的运算结果；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各结点可能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附加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一个或多个变量名，表示这些变量具有该结点的值。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0EFF108-F2DC-48B4-9367-03A1186A33F1}"/>
                  </a:ext>
                </a:extLst>
              </p:cNvPr>
              <p:cNvSpPr/>
              <p:nvPr/>
            </p:nvSpPr>
            <p:spPr>
              <a:xfrm>
                <a:off x="908849" y="4005064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0EFF108-F2DC-48B4-9367-03A1186A3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49" y="4005064"/>
                <a:ext cx="360040" cy="3600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7A16D99-16B2-4A58-8E7D-AB288382E47F}"/>
                  </a:ext>
                </a:extLst>
              </p:cNvPr>
              <p:cNvSpPr/>
              <p:nvPr/>
            </p:nvSpPr>
            <p:spPr>
              <a:xfrm>
                <a:off x="434747" y="5546415"/>
                <a:ext cx="130824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型四元式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(=,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,−,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7A16D99-16B2-4A58-8E7D-AB288382E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47" y="5546415"/>
                <a:ext cx="1308242" cy="646331"/>
              </a:xfrm>
              <a:prstGeom prst="rect">
                <a:avLst/>
              </a:prstGeom>
              <a:blipFill>
                <a:blip r:embed="rId4"/>
                <a:stretch>
                  <a:fillRect l="-1395" t="-5660" r="-1395"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0E6B72-F8BF-4A39-A6AD-F08E0E6DA97F}"/>
                  </a:ext>
                </a:extLst>
              </p:cNvPr>
              <p:cNvSpPr/>
              <p:nvPr/>
            </p:nvSpPr>
            <p:spPr>
              <a:xfrm>
                <a:off x="1243140" y="4005064"/>
                <a:ext cx="353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0E6B72-F8BF-4A39-A6AD-F08E0E6DA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140" y="4005064"/>
                <a:ext cx="3537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D8D8FD7-0BC1-4A0F-93F5-3A378C595268}"/>
                  </a:ext>
                </a:extLst>
              </p:cNvPr>
              <p:cNvSpPr/>
              <p:nvPr/>
            </p:nvSpPr>
            <p:spPr>
              <a:xfrm>
                <a:off x="892413" y="4374396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D8D8FD7-0BC1-4A0F-93F5-3A378C595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13" y="4374396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7C56F52-67C5-418C-8367-2EF6AA45542C}"/>
                  </a:ext>
                </a:extLst>
              </p:cNvPr>
              <p:cNvSpPr/>
              <p:nvPr/>
            </p:nvSpPr>
            <p:spPr>
              <a:xfrm>
                <a:off x="2489943" y="5546415"/>
                <a:ext cx="128996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型四元式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,−,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7C56F52-67C5-418C-8367-2EF6AA455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43" y="5546415"/>
                <a:ext cx="1289969" cy="646331"/>
              </a:xfrm>
              <a:prstGeom prst="rect">
                <a:avLst/>
              </a:prstGeom>
              <a:blipFill>
                <a:blip r:embed="rId7"/>
                <a:stretch>
                  <a:fillRect l="-1887" t="-5660" r="-2358"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E68B6844-4411-45AA-8D79-3D1E70615FCC}"/>
                  </a:ext>
                </a:extLst>
              </p:cNvPr>
              <p:cNvSpPr/>
              <p:nvPr/>
            </p:nvSpPr>
            <p:spPr>
              <a:xfrm>
                <a:off x="2948572" y="4689140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E68B6844-4411-45AA-8D79-3D1E70615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572" y="4689140"/>
                <a:ext cx="360040" cy="3600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3624A5B-88DD-4B53-B053-E72B8C6A50D8}"/>
                  </a:ext>
                </a:extLst>
              </p:cNvPr>
              <p:cNvSpPr/>
              <p:nvPr/>
            </p:nvSpPr>
            <p:spPr>
              <a:xfrm>
                <a:off x="2930557" y="505847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3624A5B-88DD-4B53-B053-E72B8C6A5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57" y="5058472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8479B0C-8A57-4E3F-AEC7-3E1857DBD010}"/>
                  </a:ext>
                </a:extLst>
              </p:cNvPr>
              <p:cNvSpPr/>
              <p:nvPr/>
            </p:nvSpPr>
            <p:spPr>
              <a:xfrm>
                <a:off x="2948572" y="3786239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8479B0C-8A57-4E3F-AEC7-3E1857DBD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572" y="3786239"/>
                <a:ext cx="360040" cy="3600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DA3B20F-28EB-48F8-920F-586089FA3FE7}"/>
              </a:ext>
            </a:extLst>
          </p:cNvPr>
          <p:cNvCxnSpPr>
            <a:stCxn id="33" idx="0"/>
            <a:endCxn id="36" idx="4"/>
          </p:cNvCxnSpPr>
          <p:nvPr/>
        </p:nvCxnSpPr>
        <p:spPr>
          <a:xfrm flipV="1">
            <a:off x="3128592" y="4146279"/>
            <a:ext cx="0" cy="5428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BE31459-296B-4900-A50D-31E8FFCB3604}"/>
                  </a:ext>
                </a:extLst>
              </p:cNvPr>
              <p:cNvSpPr/>
              <p:nvPr/>
            </p:nvSpPr>
            <p:spPr>
              <a:xfrm>
                <a:off x="3053339" y="4098101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BE31459-296B-4900-A50D-31E8FFCB3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39" y="4098101"/>
                <a:ext cx="374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0EAA49C-E9F7-47AE-ADFB-0E56D4273530}"/>
                  </a:ext>
                </a:extLst>
              </p:cNvPr>
              <p:cNvSpPr/>
              <p:nvPr/>
            </p:nvSpPr>
            <p:spPr>
              <a:xfrm>
                <a:off x="3259678" y="3794824"/>
                <a:ext cx="353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0EAA49C-E9F7-47AE-ADFB-0E56D4273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78" y="3794824"/>
                <a:ext cx="3537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1700323-B5BB-4B0D-961B-048B87F6F482}"/>
                  </a:ext>
                </a:extLst>
              </p:cNvPr>
              <p:cNvSpPr/>
              <p:nvPr/>
            </p:nvSpPr>
            <p:spPr>
              <a:xfrm>
                <a:off x="4567860" y="5546415"/>
                <a:ext cx="12702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型四元式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1700323-B5BB-4B0D-961B-048B87F6F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860" y="5546415"/>
                <a:ext cx="1270283" cy="646331"/>
              </a:xfrm>
              <a:prstGeom prst="rect">
                <a:avLst/>
              </a:prstGeom>
              <a:blipFill>
                <a:blip r:embed="rId13"/>
                <a:stretch>
                  <a:fillRect l="-2871" t="-5660" r="-2871"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4FDAA387-4CB6-49E2-B1A8-645BF822A07A}"/>
                  </a:ext>
                </a:extLst>
              </p:cNvPr>
              <p:cNvSpPr/>
              <p:nvPr/>
            </p:nvSpPr>
            <p:spPr>
              <a:xfrm>
                <a:off x="4571093" y="4689140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4FDAA387-4CB6-49E2-B1A8-645BF822A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093" y="4689140"/>
                <a:ext cx="360040" cy="36004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90E8792-40AF-4D06-A0C6-E3DD8819B2EC}"/>
                  </a:ext>
                </a:extLst>
              </p:cNvPr>
              <p:cNvSpPr/>
              <p:nvPr/>
            </p:nvSpPr>
            <p:spPr>
              <a:xfrm>
                <a:off x="5496760" y="4689140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90E8792-40AF-4D06-A0C6-E3DD8819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760" y="4689140"/>
                <a:ext cx="360040" cy="36004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51299EE-D20C-4AC9-83D4-61327696F413}"/>
                  </a:ext>
                </a:extLst>
              </p:cNvPr>
              <p:cNvSpPr/>
              <p:nvPr/>
            </p:nvSpPr>
            <p:spPr>
              <a:xfrm>
                <a:off x="5033926" y="3786239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51299EE-D20C-4AC9-83D4-61327696F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926" y="3786239"/>
                <a:ext cx="360040" cy="36004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CACAD13-FF40-4C3F-BCF1-52F13B13B475}"/>
                  </a:ext>
                </a:extLst>
              </p:cNvPr>
              <p:cNvSpPr/>
              <p:nvPr/>
            </p:nvSpPr>
            <p:spPr>
              <a:xfrm>
                <a:off x="4553078" y="505847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CACAD13-FF40-4C3F-BCF1-52F13B13B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078" y="5058472"/>
                <a:ext cx="36798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963B19D-4ED8-49A6-8264-33DDFA363575}"/>
                  </a:ext>
                </a:extLst>
              </p:cNvPr>
              <p:cNvSpPr/>
              <p:nvPr/>
            </p:nvSpPr>
            <p:spPr>
              <a:xfrm>
                <a:off x="5496760" y="5058472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963B19D-4ED8-49A6-8264-33DDFA363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760" y="5058472"/>
                <a:ext cx="371384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D2B3F70-3EEC-4CA9-8C37-D4F1D8017E46}"/>
              </a:ext>
            </a:extLst>
          </p:cNvPr>
          <p:cNvCxnSpPr>
            <a:cxnSpLocks/>
            <a:stCxn id="38" idx="0"/>
            <a:endCxn id="40" idx="3"/>
          </p:cNvCxnSpPr>
          <p:nvPr/>
        </p:nvCxnSpPr>
        <p:spPr>
          <a:xfrm flipV="1">
            <a:off x="4751113" y="4093552"/>
            <a:ext cx="335540" cy="595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C392776-6B16-4D23-A93D-5BD09D0919C2}"/>
              </a:ext>
            </a:extLst>
          </p:cNvPr>
          <p:cNvCxnSpPr>
            <a:cxnSpLocks/>
            <a:stCxn id="39" idx="0"/>
            <a:endCxn id="40" idx="5"/>
          </p:cNvCxnSpPr>
          <p:nvPr/>
        </p:nvCxnSpPr>
        <p:spPr>
          <a:xfrm flipH="1" flipV="1">
            <a:off x="5341239" y="4093552"/>
            <a:ext cx="335541" cy="595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3277F22-3BEC-42AA-A338-3958E588AFE2}"/>
                  </a:ext>
                </a:extLst>
              </p:cNvPr>
              <p:cNvSpPr/>
              <p:nvPr/>
            </p:nvSpPr>
            <p:spPr>
              <a:xfrm>
                <a:off x="5064907" y="4108783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3277F22-3BEC-42AA-A338-3958E588A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07" y="4108783"/>
                <a:ext cx="37414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58D13EB-3CF9-4EAF-A721-BF5D31F1FF6F}"/>
                  </a:ext>
                </a:extLst>
              </p:cNvPr>
              <p:cNvSpPr/>
              <p:nvPr/>
            </p:nvSpPr>
            <p:spPr>
              <a:xfrm>
                <a:off x="5341239" y="3766708"/>
                <a:ext cx="353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58D13EB-3CF9-4EAF-A721-BF5D31F1F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239" y="3766708"/>
                <a:ext cx="35375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AD65407-2EB8-40E7-8ECD-1AFCF7D6F40D}"/>
                  </a:ext>
                </a:extLst>
              </p:cNvPr>
              <p:cNvSpPr/>
              <p:nvPr/>
            </p:nvSpPr>
            <p:spPr>
              <a:xfrm>
                <a:off x="6996052" y="4693574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AD65407-2EB8-40E7-8ECD-1AFCF7D6F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052" y="4693574"/>
                <a:ext cx="360040" cy="36004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6E591BB-FFFE-436C-9FC1-80C049F698DA}"/>
                  </a:ext>
                </a:extLst>
              </p:cNvPr>
              <p:cNvSpPr/>
              <p:nvPr/>
            </p:nvSpPr>
            <p:spPr>
              <a:xfrm>
                <a:off x="7921719" y="4693574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6E591BB-FFFE-436C-9FC1-80C049F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719" y="4693574"/>
                <a:ext cx="360040" cy="36004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B209C61-AE02-40BC-8BF3-9CC33F1C975B}"/>
                  </a:ext>
                </a:extLst>
              </p:cNvPr>
              <p:cNvSpPr/>
              <p:nvPr/>
            </p:nvSpPr>
            <p:spPr>
              <a:xfrm>
                <a:off x="7458885" y="3790673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B209C61-AE02-40BC-8BF3-9CC33F1C97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885" y="3790673"/>
                <a:ext cx="360040" cy="36004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A57642E-3D56-401C-9568-EFDE2D979846}"/>
                  </a:ext>
                </a:extLst>
              </p:cNvPr>
              <p:cNvSpPr/>
              <p:nvPr/>
            </p:nvSpPr>
            <p:spPr>
              <a:xfrm>
                <a:off x="6978037" y="5062906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A57642E-3D56-401C-9568-EFDE2D979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037" y="5062906"/>
                <a:ext cx="36798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988B004-0F6D-428C-972E-72FA5538FE11}"/>
                  </a:ext>
                </a:extLst>
              </p:cNvPr>
              <p:cNvSpPr/>
              <p:nvPr/>
            </p:nvSpPr>
            <p:spPr>
              <a:xfrm>
                <a:off x="7921719" y="5062906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988B004-0F6D-428C-972E-72FA5538F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719" y="5062906"/>
                <a:ext cx="371384" cy="369332"/>
              </a:xfrm>
              <a:prstGeom prst="rect">
                <a:avLst/>
              </a:prstGeom>
              <a:blipFill>
                <a:blip r:embed="rId2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36E13FD-B2A1-45DA-B2EF-E39924ECD572}"/>
              </a:ext>
            </a:extLst>
          </p:cNvPr>
          <p:cNvCxnSpPr>
            <a:cxnSpLocks/>
            <a:stCxn id="56" idx="0"/>
            <a:endCxn id="58" idx="3"/>
          </p:cNvCxnSpPr>
          <p:nvPr/>
        </p:nvCxnSpPr>
        <p:spPr>
          <a:xfrm flipV="1">
            <a:off x="7176072" y="4097986"/>
            <a:ext cx="335540" cy="595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96E86E5-FE2A-4143-BF88-DBF9A4FAB961}"/>
              </a:ext>
            </a:extLst>
          </p:cNvPr>
          <p:cNvCxnSpPr>
            <a:cxnSpLocks/>
            <a:stCxn id="57" idx="0"/>
            <a:endCxn id="58" idx="5"/>
          </p:cNvCxnSpPr>
          <p:nvPr/>
        </p:nvCxnSpPr>
        <p:spPr>
          <a:xfrm flipH="1" flipV="1">
            <a:off x="7766198" y="4097986"/>
            <a:ext cx="335541" cy="595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6E76EAA-A6FF-478E-A28B-E6F92F5696AB}"/>
                  </a:ext>
                </a:extLst>
              </p:cNvPr>
              <p:cNvSpPr/>
              <p:nvPr/>
            </p:nvSpPr>
            <p:spPr>
              <a:xfrm>
                <a:off x="7431686" y="4108783"/>
                <a:ext cx="457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6E76EAA-A6FF-478E-A28B-E6F92F569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686" y="4108783"/>
                <a:ext cx="457498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B8A1AFC-5D4E-4F66-B839-D7DD4050BCA1}"/>
                  </a:ext>
                </a:extLst>
              </p:cNvPr>
              <p:cNvSpPr/>
              <p:nvPr/>
            </p:nvSpPr>
            <p:spPr>
              <a:xfrm>
                <a:off x="7766198" y="3771142"/>
                <a:ext cx="353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B8A1AFC-5D4E-4F66-B839-D7DD4050B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98" y="3771142"/>
                <a:ext cx="35375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716F2CB-318D-480B-8BA8-F7410406283B}"/>
                  </a:ext>
                </a:extLst>
              </p:cNvPr>
              <p:cNvSpPr/>
              <p:nvPr/>
            </p:nvSpPr>
            <p:spPr>
              <a:xfrm>
                <a:off x="7004454" y="5546415"/>
                <a:ext cx="13119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型四元式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716F2CB-318D-480B-8BA8-F74104062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54" y="5546415"/>
                <a:ext cx="1311962" cy="646331"/>
              </a:xfrm>
              <a:prstGeom prst="rect">
                <a:avLst/>
              </a:prstGeom>
              <a:blipFill>
                <a:blip r:embed="rId28"/>
                <a:stretch>
                  <a:fillRect l="-1395" t="-5660" r="-1395"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3795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83843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8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8.3.2 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优化的基本思想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F6690DC-A3C5-4142-9675-84C575933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476672"/>
            <a:ext cx="874115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8">
                <a:extLst>
                  <a:ext uri="{FF2B5EF4-FFF2-40B4-BE49-F238E27FC236}">
                    <a16:creationId xmlns:a16="http://schemas.microsoft.com/office/drawing/2014/main" id="{870908AC-BFD7-407E-84B3-8B8C15007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976104"/>
                <a:ext cx="8741150" cy="458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8572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）对每个四元式，如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找出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建立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当前值的结点；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8">
                <a:extLst>
                  <a:ext uri="{FF2B5EF4-FFF2-40B4-BE49-F238E27FC236}">
                    <a16:creationId xmlns:a16="http://schemas.microsoft.com/office/drawing/2014/main" id="{870908AC-BFD7-407E-84B3-8B8C15007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976104"/>
                <a:ext cx="8741150" cy="458715"/>
              </a:xfrm>
              <a:prstGeom prst="rect">
                <a:avLst/>
              </a:prstGeom>
              <a:blipFill>
                <a:blip r:embed="rId3"/>
                <a:stretch>
                  <a:fillRect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8">
                <a:extLst>
                  <a:ext uri="{FF2B5EF4-FFF2-40B4-BE49-F238E27FC236}">
                    <a16:creationId xmlns:a16="http://schemas.microsoft.com/office/drawing/2014/main" id="{050D1A45-9A47-4B8D-A1A1-0D39F9A9E4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1434819"/>
                <a:ext cx="8741150" cy="874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8572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叶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结点，且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常数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，则直接执行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，然后建立以运算结果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为标记的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叶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结点，并把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附加上去，即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合并已知量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若新建立，删除之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8">
                <a:extLst>
                  <a:ext uri="{FF2B5EF4-FFF2-40B4-BE49-F238E27FC236}">
                    <a16:creationId xmlns:a16="http://schemas.microsoft.com/office/drawing/2014/main" id="{050D1A45-9A47-4B8D-A1A1-0D39F9A9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1434819"/>
                <a:ext cx="8741150" cy="874214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9AB61851-25AF-44AB-871D-40F32FEA51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2309033"/>
                <a:ext cx="8741150" cy="874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8572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内部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结点，或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至少一个不是常数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，则建立以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为标记的新结点，此结点分别以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为左右直接后继结点，并把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附加上去；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9AB61851-25AF-44AB-871D-40F32FEA5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2309033"/>
                <a:ext cx="8741150" cy="874214"/>
              </a:xfrm>
              <a:prstGeom prst="rect">
                <a:avLst/>
              </a:prstGeom>
              <a:blipFill>
                <a:blip r:embed="rId5"/>
                <a:stretch>
                  <a:fillRect b="-104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8">
                <a:extLst>
                  <a:ext uri="{FF2B5EF4-FFF2-40B4-BE49-F238E27FC236}">
                    <a16:creationId xmlns:a16="http://schemas.microsoft.com/office/drawing/2014/main" id="{D6F9B6B7-5B92-4251-B5FE-5AEAD2998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3183247"/>
                <a:ext cx="8741150" cy="874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8572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）若第三步之前，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DAG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中已有结点有附加标记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，则在建立新结点的同时，把老结点上附加的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删除，即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删除无用赋值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8">
                <a:extLst>
                  <a:ext uri="{FF2B5EF4-FFF2-40B4-BE49-F238E27FC236}">
                    <a16:creationId xmlns:a16="http://schemas.microsoft.com/office/drawing/2014/main" id="{D6F9B6B7-5B92-4251-B5FE-5AEAD2998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3183247"/>
                <a:ext cx="8741150" cy="874214"/>
              </a:xfrm>
              <a:prstGeom prst="rect">
                <a:avLst/>
              </a:prstGeom>
              <a:blipFill>
                <a:blip r:embed="rId6"/>
                <a:stretch>
                  <a:fillRect b="-97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8">
                <a:extLst>
                  <a:ext uri="{FF2B5EF4-FFF2-40B4-BE49-F238E27FC236}">
                    <a16:creationId xmlns:a16="http://schemas.microsoft.com/office/drawing/2014/main" id="{55A3F745-5D64-41FB-A934-0825610DAF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4057461"/>
                <a:ext cx="8741150" cy="874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8572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）若原来已有代表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的结点，则不必建立新的结点，只需把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附加到代表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的结点上去，即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删除公共子表达式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8">
                <a:extLst>
                  <a:ext uri="{FF2B5EF4-FFF2-40B4-BE49-F238E27FC236}">
                    <a16:creationId xmlns:a16="http://schemas.microsoft.com/office/drawing/2014/main" id="{55A3F745-5D64-41FB-A934-0825610DA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4057461"/>
                <a:ext cx="8741150" cy="874214"/>
              </a:xfrm>
              <a:prstGeom prst="rect">
                <a:avLst/>
              </a:prstGeom>
              <a:blipFill>
                <a:blip r:embed="rId7"/>
                <a:stretch>
                  <a:fillRect r="-279" b="-104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7E17D0D9-9343-4EC3-87F8-E789BA618675}"/>
              </a:ext>
            </a:extLst>
          </p:cNvPr>
          <p:cNvGrpSpPr/>
          <p:nvPr/>
        </p:nvGrpSpPr>
        <p:grpSpPr>
          <a:xfrm>
            <a:off x="107504" y="4993344"/>
            <a:ext cx="1368152" cy="1814648"/>
            <a:chOff x="107504" y="4998728"/>
            <a:chExt cx="1368152" cy="181464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A9606DA-4D96-491F-BEEA-9C87A834A971}"/>
                </a:ext>
              </a:extLst>
            </p:cNvPr>
            <p:cNvGrpSpPr/>
            <p:nvPr/>
          </p:nvGrpSpPr>
          <p:grpSpPr>
            <a:xfrm>
              <a:off x="176711" y="5706736"/>
              <a:ext cx="1190959" cy="741515"/>
              <a:chOff x="176711" y="5706736"/>
              <a:chExt cx="1190959" cy="7415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4738DD38-E98B-48D2-BF4E-547E1E6FE29A}"/>
                      </a:ext>
                    </a:extLst>
                  </p:cNvPr>
                  <p:cNvSpPr/>
                  <p:nvPr/>
                </p:nvSpPr>
                <p:spPr>
                  <a:xfrm>
                    <a:off x="176711" y="5706736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4738DD38-E98B-48D2-BF4E-547E1E6FE2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11" y="5706736"/>
                    <a:ext cx="360040" cy="36004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矩形 61">
                    <a:extLst>
                      <a:ext uri="{FF2B5EF4-FFF2-40B4-BE49-F238E27FC236}">
                        <a16:creationId xmlns:a16="http://schemas.microsoft.com/office/drawing/2014/main" id="{4B6E6951-B89B-4B84-BC86-CA2D5023C82B}"/>
                      </a:ext>
                    </a:extLst>
                  </p:cNvPr>
                  <p:cNvSpPr/>
                  <p:nvPr/>
                </p:nvSpPr>
                <p:spPr>
                  <a:xfrm>
                    <a:off x="452162" y="5722943"/>
                    <a:ext cx="3960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2" name="矩形 61">
                    <a:extLst>
                      <a:ext uri="{FF2B5EF4-FFF2-40B4-BE49-F238E27FC236}">
                        <a16:creationId xmlns:a16="http://schemas.microsoft.com/office/drawing/2014/main" id="{4B6E6951-B89B-4B84-BC86-CA2D5023C8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62" y="5722943"/>
                    <a:ext cx="39607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3FD14003-343E-41EA-80DB-53C4E97BDBCF}"/>
                      </a:ext>
                    </a:extLst>
                  </p:cNvPr>
                  <p:cNvSpPr/>
                  <p:nvPr/>
                </p:nvSpPr>
                <p:spPr>
                  <a:xfrm>
                    <a:off x="989615" y="5709587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3FD14003-343E-41EA-80DB-53C4E97BDB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615" y="5709587"/>
                    <a:ext cx="360040" cy="36004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AD6FCAD7-3890-4F4B-B115-601C00464C5F}"/>
                      </a:ext>
                    </a:extLst>
                  </p:cNvPr>
                  <p:cNvSpPr/>
                  <p:nvPr/>
                </p:nvSpPr>
                <p:spPr>
                  <a:xfrm>
                    <a:off x="971600" y="6078919"/>
                    <a:ext cx="3960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AD6FCAD7-3890-4F4B-B115-601C00464C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1600" y="6078919"/>
                    <a:ext cx="39607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2A721AB-B52F-465B-A2AD-C9B828C51BA1}"/>
                </a:ext>
              </a:extLst>
            </p:cNvPr>
            <p:cNvSpPr/>
            <p:nvPr/>
          </p:nvSpPr>
          <p:spPr bwMode="auto">
            <a:xfrm>
              <a:off x="107504" y="5013176"/>
              <a:ext cx="1368152" cy="1800200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961481E-955A-4CE9-80C2-B4995563E8F3}"/>
                </a:ext>
              </a:extLst>
            </p:cNvPr>
            <p:cNvSpPr txBox="1"/>
            <p:nvPr/>
          </p:nvSpPr>
          <p:spPr>
            <a:xfrm>
              <a:off x="107504" y="4998728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</a:rPr>
                <a:t>1</a:t>
              </a:r>
              <a:r>
                <a:rPr lang="zh-CN" altLang="en-US" dirty="0">
                  <a:solidFill>
                    <a:srgbClr val="0000FF"/>
                  </a:solidFill>
                </a:rPr>
                <a:t>）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D452F09-23F6-46DC-8B38-4B4479030FBF}"/>
              </a:ext>
            </a:extLst>
          </p:cNvPr>
          <p:cNvGrpSpPr/>
          <p:nvPr/>
        </p:nvGrpSpPr>
        <p:grpSpPr>
          <a:xfrm>
            <a:off x="1714755" y="4993344"/>
            <a:ext cx="1368152" cy="1865945"/>
            <a:chOff x="1518731" y="4998728"/>
            <a:chExt cx="1368152" cy="1865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A49CDFF3-C407-44FB-8DE1-61C60A242853}"/>
                    </a:ext>
                  </a:extLst>
                </p:cNvPr>
                <p:cNvSpPr/>
                <p:nvPr/>
              </p:nvSpPr>
              <p:spPr>
                <a:xfrm>
                  <a:off x="1655650" y="5853532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A49CDFF3-C407-44FB-8DE1-61C60A2428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650" y="5853532"/>
                  <a:ext cx="360040" cy="36004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34BA9E91-F834-4488-B0E4-0F98BA3DF4D3}"/>
                    </a:ext>
                  </a:extLst>
                </p:cNvPr>
                <p:cNvSpPr/>
                <p:nvPr/>
              </p:nvSpPr>
              <p:spPr>
                <a:xfrm>
                  <a:off x="1655650" y="6228020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34BA9E91-F834-4488-B0E4-0F98BA3DF4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650" y="6228020"/>
                  <a:ext cx="36580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A4C37FB8-6668-4845-9A15-2EECE64A9849}"/>
                    </a:ext>
                  </a:extLst>
                </p:cNvPr>
                <p:cNvSpPr/>
                <p:nvPr/>
              </p:nvSpPr>
              <p:spPr>
                <a:xfrm>
                  <a:off x="2400842" y="5856383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A4C37FB8-6668-4845-9A15-2EECE64A98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842" y="5856383"/>
                  <a:ext cx="360040" cy="36004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67B8C12-ED5E-48FB-89E5-9E2B4A37F59C}"/>
                </a:ext>
              </a:extLst>
            </p:cNvPr>
            <p:cNvSpPr/>
            <p:nvPr/>
          </p:nvSpPr>
          <p:spPr>
            <a:xfrm>
              <a:off x="2382827" y="622571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0F5AC02-BEDE-468E-B60D-C240D320B279}"/>
                </a:ext>
              </a:extLst>
            </p:cNvPr>
            <p:cNvSpPr/>
            <p:nvPr/>
          </p:nvSpPr>
          <p:spPr bwMode="auto">
            <a:xfrm>
              <a:off x="1518731" y="5013176"/>
              <a:ext cx="1368152" cy="1800200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C820A2-3D3B-4BCF-874B-E284DDCFADEE}"/>
                </a:ext>
              </a:extLst>
            </p:cNvPr>
            <p:cNvSpPr txBox="1"/>
            <p:nvPr/>
          </p:nvSpPr>
          <p:spPr>
            <a:xfrm>
              <a:off x="1518731" y="4998728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</a:rPr>
                <a:t>2</a:t>
              </a:r>
              <a:r>
                <a:rPr lang="zh-CN" altLang="en-US" dirty="0">
                  <a:solidFill>
                    <a:srgbClr val="0000FF"/>
                  </a:solidFill>
                </a:rPr>
                <a:t>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6253FD87-8250-4D75-AB3E-0E9567CA7FDB}"/>
                    </a:ext>
                  </a:extLst>
                </p:cNvPr>
                <p:cNvSpPr/>
                <p:nvPr/>
              </p:nvSpPr>
              <p:spPr>
                <a:xfrm>
                  <a:off x="1574550" y="6495341"/>
                  <a:ext cx="12692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6253FD87-8250-4D75-AB3E-0E9567CA7F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550" y="6495341"/>
                  <a:ext cx="12692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FAF618E-FF26-4B77-982E-80A27C94A258}"/>
              </a:ext>
            </a:extLst>
          </p:cNvPr>
          <p:cNvGrpSpPr/>
          <p:nvPr/>
        </p:nvGrpSpPr>
        <p:grpSpPr>
          <a:xfrm>
            <a:off x="2267744" y="5228472"/>
            <a:ext cx="681251" cy="700762"/>
            <a:chOff x="2055179" y="5228472"/>
            <a:chExt cx="681251" cy="700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627A3044-CFA2-49D4-A69D-CDC56B184CB0}"/>
                    </a:ext>
                  </a:extLst>
                </p:cNvPr>
                <p:cNvSpPr/>
                <p:nvPr/>
              </p:nvSpPr>
              <p:spPr>
                <a:xfrm>
                  <a:off x="2055179" y="5228472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627A3044-CFA2-49D4-A69D-CDC56B184C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179" y="5228472"/>
                  <a:ext cx="360040" cy="36004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AE68CB81-0B5E-4D39-B997-03CAFB7DC419}"/>
                </a:ext>
              </a:extLst>
            </p:cNvPr>
            <p:cNvSpPr/>
            <p:nvPr/>
          </p:nvSpPr>
          <p:spPr>
            <a:xfrm>
              <a:off x="2084356" y="555990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9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F0DAAD-870E-4269-91BC-2B8F93401CE4}"/>
                    </a:ext>
                  </a:extLst>
                </p:cNvPr>
                <p:cNvSpPr/>
                <p:nvPr/>
              </p:nvSpPr>
              <p:spPr>
                <a:xfrm>
                  <a:off x="2350748" y="5228472"/>
                  <a:ext cx="3856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F0DAAD-870E-4269-91BC-2B8F93401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748" y="5228472"/>
                  <a:ext cx="38568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0F7CE08-72A1-4D11-A88F-FEEAE83C0A67}"/>
              </a:ext>
            </a:extLst>
          </p:cNvPr>
          <p:cNvGrpSpPr/>
          <p:nvPr/>
        </p:nvGrpSpPr>
        <p:grpSpPr>
          <a:xfrm>
            <a:off x="3322006" y="4993344"/>
            <a:ext cx="1467907" cy="1814648"/>
            <a:chOff x="3055254" y="4998728"/>
            <a:chExt cx="1467907" cy="1814648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2DFE8A1-C83B-4DC7-A54A-B8AE7A7387AA}"/>
                </a:ext>
              </a:extLst>
            </p:cNvPr>
            <p:cNvSpPr/>
            <p:nvPr/>
          </p:nvSpPr>
          <p:spPr bwMode="auto">
            <a:xfrm>
              <a:off x="3055254" y="5013176"/>
              <a:ext cx="1368152" cy="1800200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8F2CD6F-4538-497E-B9F3-EC720F2051AD}"/>
                </a:ext>
              </a:extLst>
            </p:cNvPr>
            <p:cNvSpPr txBox="1"/>
            <p:nvPr/>
          </p:nvSpPr>
          <p:spPr>
            <a:xfrm>
              <a:off x="3055254" y="4998728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</a:rPr>
                <a:t>3</a:t>
              </a:r>
              <a:r>
                <a:rPr lang="zh-CN" altLang="en-US" dirty="0">
                  <a:solidFill>
                    <a:srgbClr val="0000FF"/>
                  </a:solidFill>
                </a:rPr>
                <a:t>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053205AB-1DBA-41C6-A6BA-974F23DAF97C}"/>
                    </a:ext>
                  </a:extLst>
                </p:cNvPr>
                <p:cNvSpPr/>
                <p:nvPr/>
              </p:nvSpPr>
              <p:spPr>
                <a:xfrm>
                  <a:off x="3118948" y="6089260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053205AB-1DBA-41C6-A6BA-974F23DAF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8948" y="6089260"/>
                  <a:ext cx="360040" cy="36004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2C3AE2E5-6445-4138-8989-22CA7D88DAFD}"/>
                    </a:ext>
                  </a:extLst>
                </p:cNvPr>
                <p:cNvSpPr/>
                <p:nvPr/>
              </p:nvSpPr>
              <p:spPr>
                <a:xfrm>
                  <a:off x="3867874" y="6089260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2C3AE2E5-6445-4138-8989-22CA7D88DA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874" y="6089260"/>
                  <a:ext cx="360040" cy="36004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285C8A92-7CEA-4DDF-A9A6-BF44DEDDC3ED}"/>
                    </a:ext>
                  </a:extLst>
                </p:cNvPr>
                <p:cNvSpPr/>
                <p:nvPr/>
              </p:nvSpPr>
              <p:spPr>
                <a:xfrm>
                  <a:off x="3400503" y="6098153"/>
                  <a:ext cx="396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285C8A92-7CEA-4DDF-A9A6-BF44DEDDC3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503" y="6098153"/>
                  <a:ext cx="39607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E5CDC5DD-709F-47E7-A6CF-83F998261587}"/>
                    </a:ext>
                  </a:extLst>
                </p:cNvPr>
                <p:cNvSpPr/>
                <p:nvPr/>
              </p:nvSpPr>
              <p:spPr>
                <a:xfrm>
                  <a:off x="4127091" y="6066776"/>
                  <a:ext cx="396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E5CDC5DD-709F-47E7-A6CF-83F9982615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091" y="6066776"/>
                  <a:ext cx="396070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0A6F045-0E69-45CE-8C43-A7A10B2F5A76}"/>
              </a:ext>
            </a:extLst>
          </p:cNvPr>
          <p:cNvGrpSpPr/>
          <p:nvPr/>
        </p:nvGrpSpPr>
        <p:grpSpPr>
          <a:xfrm>
            <a:off x="3565720" y="5190863"/>
            <a:ext cx="953887" cy="893013"/>
            <a:chOff x="3446807" y="5190863"/>
            <a:chExt cx="953887" cy="8930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BF2C3575-911B-4720-B431-7095B9CAF6FA}"/>
                    </a:ext>
                  </a:extLst>
                </p:cNvPr>
                <p:cNvSpPr/>
                <p:nvPr/>
              </p:nvSpPr>
              <p:spPr>
                <a:xfrm>
                  <a:off x="3727519" y="5205411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BF2C3575-911B-4720-B431-7095B9CAF6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7519" y="5205411"/>
                  <a:ext cx="360040" cy="360040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42B9C1DD-0067-4DB0-88A7-3AA07DE759C4}"/>
                </a:ext>
              </a:extLst>
            </p:cNvPr>
            <p:cNvCxnSpPr>
              <a:cxnSpLocks/>
              <a:stCxn id="92" idx="0"/>
              <a:endCxn id="94" idx="3"/>
            </p:cNvCxnSpPr>
            <p:nvPr/>
          </p:nvCxnSpPr>
          <p:spPr>
            <a:xfrm flipV="1">
              <a:off x="3446807" y="5512724"/>
              <a:ext cx="333439" cy="5711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6A9448C3-E3A9-4B33-B8EB-5F0F94606E0E}"/>
                    </a:ext>
                  </a:extLst>
                </p:cNvPr>
                <p:cNvSpPr/>
                <p:nvPr/>
              </p:nvSpPr>
              <p:spPr>
                <a:xfrm>
                  <a:off x="3722715" y="5501542"/>
                  <a:ext cx="3741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6A9448C3-E3A9-4B33-B8EB-5F0F94606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2715" y="5501542"/>
                  <a:ext cx="374140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56B90FCD-D592-4156-9903-76BB6D2228D8}"/>
                    </a:ext>
                  </a:extLst>
                </p:cNvPr>
                <p:cNvSpPr/>
                <p:nvPr/>
              </p:nvSpPr>
              <p:spPr>
                <a:xfrm>
                  <a:off x="4015012" y="5190863"/>
                  <a:ext cx="3856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56B90FCD-D592-4156-9903-76BB6D2228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5012" y="5190863"/>
                  <a:ext cx="385682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142F8FB1-C645-42A1-94DF-BE9D608AC9A6}"/>
                </a:ext>
              </a:extLst>
            </p:cNvPr>
            <p:cNvCxnSpPr>
              <a:cxnSpLocks/>
              <a:stCxn id="93" idx="0"/>
              <a:endCxn id="94" idx="5"/>
            </p:cNvCxnSpPr>
            <p:nvPr/>
          </p:nvCxnSpPr>
          <p:spPr>
            <a:xfrm flipH="1" flipV="1">
              <a:off x="4034832" y="5512724"/>
              <a:ext cx="160901" cy="5711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C8D9B7-FD2E-40C1-B57D-E17535E50D5B}"/>
              </a:ext>
            </a:extLst>
          </p:cNvPr>
          <p:cNvGrpSpPr/>
          <p:nvPr/>
        </p:nvGrpSpPr>
        <p:grpSpPr>
          <a:xfrm>
            <a:off x="4929257" y="4993344"/>
            <a:ext cx="2244259" cy="1829196"/>
            <a:chOff x="4631996" y="5013276"/>
            <a:chExt cx="2244259" cy="1829196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C6B6339D-20FE-401E-A86C-876EA5A783B8}"/>
                </a:ext>
              </a:extLst>
            </p:cNvPr>
            <p:cNvSpPr/>
            <p:nvPr/>
          </p:nvSpPr>
          <p:spPr bwMode="auto">
            <a:xfrm>
              <a:off x="4631996" y="5027724"/>
              <a:ext cx="2244259" cy="1800200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2FA9CE9-9682-4E63-8117-98584375E2B4}"/>
                </a:ext>
              </a:extLst>
            </p:cNvPr>
            <p:cNvSpPr txBox="1"/>
            <p:nvPr/>
          </p:nvSpPr>
          <p:spPr>
            <a:xfrm>
              <a:off x="4631997" y="501327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</a:rPr>
                <a:t>4</a:t>
              </a:r>
              <a:r>
                <a:rPr lang="zh-CN" altLang="en-US" dirty="0">
                  <a:solidFill>
                    <a:srgbClr val="0000FF"/>
                  </a:solidFill>
                </a:rPr>
                <a:t>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D1867F4E-4952-4988-B464-D21A865FFD31}"/>
                    </a:ext>
                  </a:extLst>
                </p:cNvPr>
                <p:cNvSpPr/>
                <p:nvPr/>
              </p:nvSpPr>
              <p:spPr>
                <a:xfrm>
                  <a:off x="5459182" y="61038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D1867F4E-4952-4988-B464-D21A865FF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2" y="6103808"/>
                  <a:ext cx="360040" cy="36004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9EC7D34C-6BD0-4273-AE66-D9E904B53967}"/>
                    </a:ext>
                  </a:extLst>
                </p:cNvPr>
                <p:cNvSpPr/>
                <p:nvPr/>
              </p:nvSpPr>
              <p:spPr>
                <a:xfrm>
                  <a:off x="6336170" y="61038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9EC7D34C-6BD0-4273-AE66-D9E904B539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170" y="6103808"/>
                  <a:ext cx="360040" cy="36004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4033204B-54B0-4C49-A3C9-E8201B502547}"/>
                    </a:ext>
                  </a:extLst>
                </p:cNvPr>
                <p:cNvSpPr/>
                <p:nvPr/>
              </p:nvSpPr>
              <p:spPr>
                <a:xfrm>
                  <a:off x="5897676" y="5200907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4033204B-54B0-4C49-A3C9-E8201B502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676" y="5200907"/>
                  <a:ext cx="360040" cy="36004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A6B17EA3-BB43-4967-83E1-EE5F18AFDAB7}"/>
                    </a:ext>
                  </a:extLst>
                </p:cNvPr>
                <p:cNvSpPr/>
                <p:nvPr/>
              </p:nvSpPr>
              <p:spPr>
                <a:xfrm>
                  <a:off x="5441167" y="6473140"/>
                  <a:ext cx="396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A6B17EA3-BB43-4967-83E1-EE5F18AFDA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67" y="6473140"/>
                  <a:ext cx="396070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BD05ABF0-8B89-4905-8F4B-F384F22B3AD7}"/>
                    </a:ext>
                  </a:extLst>
                </p:cNvPr>
                <p:cNvSpPr/>
                <p:nvPr/>
              </p:nvSpPr>
              <p:spPr>
                <a:xfrm>
                  <a:off x="6336170" y="6473140"/>
                  <a:ext cx="396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BD05ABF0-8B89-4905-8F4B-F384F22B3A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170" y="6473140"/>
                  <a:ext cx="396070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A1B19C3D-ADFB-4AC6-943B-D614F815009F}"/>
                </a:ext>
              </a:extLst>
            </p:cNvPr>
            <p:cNvCxnSpPr>
              <a:cxnSpLocks/>
              <a:stCxn id="103" idx="0"/>
              <a:endCxn id="105" idx="3"/>
            </p:cNvCxnSpPr>
            <p:nvPr/>
          </p:nvCxnSpPr>
          <p:spPr>
            <a:xfrm flipV="1">
              <a:off x="5639202" y="5508220"/>
              <a:ext cx="311201" cy="595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47CB574A-F8BF-447D-8FAE-277345CE168F}"/>
                    </a:ext>
                  </a:extLst>
                </p:cNvPr>
                <p:cNvSpPr/>
                <p:nvPr/>
              </p:nvSpPr>
              <p:spPr>
                <a:xfrm>
                  <a:off x="5897676" y="5508220"/>
                  <a:ext cx="3741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47CB574A-F8BF-447D-8FAE-277345CE16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676" y="5508220"/>
                  <a:ext cx="374140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B9571D31-09D9-499D-A8C9-B391896F4DFE}"/>
                    </a:ext>
                  </a:extLst>
                </p:cNvPr>
                <p:cNvSpPr/>
                <p:nvPr/>
              </p:nvSpPr>
              <p:spPr>
                <a:xfrm>
                  <a:off x="6229328" y="5181376"/>
                  <a:ext cx="3856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B9571D31-09D9-499D-A8C9-B391896F4D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9328" y="5181376"/>
                  <a:ext cx="385682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49074191-0653-456C-8C31-356CF463525C}"/>
                </a:ext>
              </a:extLst>
            </p:cNvPr>
            <p:cNvCxnSpPr>
              <a:cxnSpLocks/>
              <a:stCxn id="104" idx="0"/>
              <a:endCxn id="105" idx="5"/>
            </p:cNvCxnSpPr>
            <p:nvPr/>
          </p:nvCxnSpPr>
          <p:spPr>
            <a:xfrm flipH="1" flipV="1">
              <a:off x="6204989" y="5508220"/>
              <a:ext cx="311201" cy="595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2D79AA0E-2A47-4BCC-B3C4-0DEA856F7F20}"/>
                    </a:ext>
                  </a:extLst>
                </p:cNvPr>
                <p:cNvSpPr/>
                <p:nvPr/>
              </p:nvSpPr>
              <p:spPr>
                <a:xfrm>
                  <a:off x="4744668" y="5547852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2D79AA0E-2A47-4BCC-B3C4-0DEA856F7F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4668" y="5547852"/>
                  <a:ext cx="360040" cy="360040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224D48B7-5CE4-48F7-BD0C-243460EF5538}"/>
                  </a:ext>
                </a:extLst>
              </p:cNvPr>
              <p:cNvSpPr/>
              <p:nvPr/>
            </p:nvSpPr>
            <p:spPr>
              <a:xfrm>
                <a:off x="5338430" y="5523366"/>
                <a:ext cx="385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224D48B7-5CE4-48F7-BD0C-243460EF5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430" y="5523366"/>
                <a:ext cx="385682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1CC42EB0-04EE-40DE-8FF2-EF5F3380FA97}"/>
              </a:ext>
            </a:extLst>
          </p:cNvPr>
          <p:cNvGrpSpPr/>
          <p:nvPr/>
        </p:nvGrpSpPr>
        <p:grpSpPr>
          <a:xfrm>
            <a:off x="7412615" y="4993344"/>
            <a:ext cx="1479865" cy="1829196"/>
            <a:chOff x="6961099" y="4993344"/>
            <a:chExt cx="1479865" cy="1829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C689E077-A507-4A28-9888-FED4374178A6}"/>
                    </a:ext>
                  </a:extLst>
                </p:cNvPr>
                <p:cNvSpPr/>
                <p:nvPr/>
              </p:nvSpPr>
              <p:spPr>
                <a:xfrm>
                  <a:off x="7463288" y="5180975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C689E077-A507-4A28-9888-FED437417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288" y="5180975"/>
                  <a:ext cx="360040" cy="360040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7072150-E131-4888-84ED-3713E0E7ECC6}"/>
                </a:ext>
              </a:extLst>
            </p:cNvPr>
            <p:cNvGrpSpPr/>
            <p:nvPr/>
          </p:nvGrpSpPr>
          <p:grpSpPr>
            <a:xfrm>
              <a:off x="6961099" y="4993344"/>
              <a:ext cx="1479865" cy="1829196"/>
              <a:chOff x="6961099" y="4993344"/>
              <a:chExt cx="1479865" cy="1829196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34418CAA-9868-4E23-AA13-0236C4BF2BA7}"/>
                  </a:ext>
                </a:extLst>
              </p:cNvPr>
              <p:cNvSpPr/>
              <p:nvPr/>
            </p:nvSpPr>
            <p:spPr bwMode="auto">
              <a:xfrm>
                <a:off x="6961099" y="5007792"/>
                <a:ext cx="1479865" cy="1800200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prstDash val="dash"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endParaRPr lang="zh-CN" altLang="en-US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5EEFF828-811F-44AF-88C1-38564D59F05B}"/>
                  </a:ext>
                </a:extLst>
              </p:cNvPr>
              <p:cNvSpPr txBox="1"/>
              <p:nvPr/>
            </p:nvSpPr>
            <p:spPr>
              <a:xfrm>
                <a:off x="6961100" y="4993344"/>
                <a:ext cx="763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</a:rPr>
                  <a:t>（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5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）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C74CDDC1-AAC4-471F-89E8-71FC2D814D9B}"/>
                      </a:ext>
                    </a:extLst>
                  </p:cNvPr>
                  <p:cNvSpPr/>
                  <p:nvPr/>
                </p:nvSpPr>
                <p:spPr>
                  <a:xfrm>
                    <a:off x="7024794" y="6083876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C74CDDC1-AAC4-471F-89E8-71FC2D814D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4794" y="6083876"/>
                    <a:ext cx="360040" cy="360040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椭圆 116">
                    <a:extLst>
                      <a:ext uri="{FF2B5EF4-FFF2-40B4-BE49-F238E27FC236}">
                        <a16:creationId xmlns:a16="http://schemas.microsoft.com/office/drawing/2014/main" id="{C1E74A57-ADAA-4DD9-8C04-72B71EF25893}"/>
                      </a:ext>
                    </a:extLst>
                  </p:cNvPr>
                  <p:cNvSpPr/>
                  <p:nvPr/>
                </p:nvSpPr>
                <p:spPr>
                  <a:xfrm>
                    <a:off x="7901782" y="6083876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7" name="椭圆 116">
                    <a:extLst>
                      <a:ext uri="{FF2B5EF4-FFF2-40B4-BE49-F238E27FC236}">
                        <a16:creationId xmlns:a16="http://schemas.microsoft.com/office/drawing/2014/main" id="{C1E74A57-ADAA-4DD9-8C04-72B71EF258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1782" y="6083876"/>
                    <a:ext cx="360040" cy="360040"/>
                  </a:xfrm>
                  <a:prstGeom prst="ellipse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矩形 118">
                    <a:extLst>
                      <a:ext uri="{FF2B5EF4-FFF2-40B4-BE49-F238E27FC236}">
                        <a16:creationId xmlns:a16="http://schemas.microsoft.com/office/drawing/2014/main" id="{74E1CE47-F467-4E12-BF7F-4B19E3A39814}"/>
                      </a:ext>
                    </a:extLst>
                  </p:cNvPr>
                  <p:cNvSpPr/>
                  <p:nvPr/>
                </p:nvSpPr>
                <p:spPr>
                  <a:xfrm>
                    <a:off x="7006779" y="6453208"/>
                    <a:ext cx="3960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9" name="矩形 118">
                    <a:extLst>
                      <a:ext uri="{FF2B5EF4-FFF2-40B4-BE49-F238E27FC236}">
                        <a16:creationId xmlns:a16="http://schemas.microsoft.com/office/drawing/2014/main" id="{74E1CE47-F467-4E12-BF7F-4B19E3A39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6779" y="6453208"/>
                    <a:ext cx="396070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矩形 119">
                    <a:extLst>
                      <a:ext uri="{FF2B5EF4-FFF2-40B4-BE49-F238E27FC236}">
                        <a16:creationId xmlns:a16="http://schemas.microsoft.com/office/drawing/2014/main" id="{92986D6F-48CD-42BF-8D8B-95AD5B7BBB3A}"/>
                      </a:ext>
                    </a:extLst>
                  </p:cNvPr>
                  <p:cNvSpPr/>
                  <p:nvPr/>
                </p:nvSpPr>
                <p:spPr>
                  <a:xfrm>
                    <a:off x="7901782" y="6453208"/>
                    <a:ext cx="3960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0" name="矩形 119">
                    <a:extLst>
                      <a:ext uri="{FF2B5EF4-FFF2-40B4-BE49-F238E27FC236}">
                        <a16:creationId xmlns:a16="http://schemas.microsoft.com/office/drawing/2014/main" id="{92986D6F-48CD-42BF-8D8B-95AD5B7BBB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1782" y="6453208"/>
                    <a:ext cx="396070" cy="369332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AAEC1A51-C421-4BB4-9D61-B47940EAFE31}"/>
                  </a:ext>
                </a:extLst>
              </p:cNvPr>
              <p:cNvCxnSpPr>
                <a:cxnSpLocks/>
                <a:stCxn id="116" idx="0"/>
                <a:endCxn id="118" idx="3"/>
              </p:cNvCxnSpPr>
              <p:nvPr/>
            </p:nvCxnSpPr>
            <p:spPr>
              <a:xfrm flipV="1">
                <a:off x="7204814" y="5488288"/>
                <a:ext cx="311201" cy="595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B71C1B07-6726-4D92-8802-732C03BD76B2}"/>
                      </a:ext>
                    </a:extLst>
                  </p:cNvPr>
                  <p:cNvSpPr/>
                  <p:nvPr/>
                </p:nvSpPr>
                <p:spPr>
                  <a:xfrm>
                    <a:off x="7463288" y="5488288"/>
                    <a:ext cx="37414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B71C1B07-6726-4D92-8802-732C03BD76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288" y="5488288"/>
                    <a:ext cx="374140" cy="369332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矩形 122">
                    <a:extLst>
                      <a:ext uri="{FF2B5EF4-FFF2-40B4-BE49-F238E27FC236}">
                        <a16:creationId xmlns:a16="http://schemas.microsoft.com/office/drawing/2014/main" id="{BE46917D-9DF8-4A2C-8BD1-47D117005157}"/>
                      </a:ext>
                    </a:extLst>
                  </p:cNvPr>
                  <p:cNvSpPr/>
                  <p:nvPr/>
                </p:nvSpPr>
                <p:spPr>
                  <a:xfrm>
                    <a:off x="7763472" y="5164619"/>
                    <a:ext cx="39228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3" name="矩形 122">
                    <a:extLst>
                      <a:ext uri="{FF2B5EF4-FFF2-40B4-BE49-F238E27FC236}">
                        <a16:creationId xmlns:a16="http://schemas.microsoft.com/office/drawing/2014/main" id="{BE46917D-9DF8-4A2C-8BD1-47D1170051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72" y="5164619"/>
                    <a:ext cx="392287" cy="369332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4547BF29-A683-4C38-AF03-E717BE165432}"/>
                  </a:ext>
                </a:extLst>
              </p:cNvPr>
              <p:cNvCxnSpPr>
                <a:cxnSpLocks/>
                <a:stCxn id="117" idx="0"/>
                <a:endCxn id="118" idx="5"/>
              </p:cNvCxnSpPr>
              <p:nvPr/>
            </p:nvCxnSpPr>
            <p:spPr>
              <a:xfrm flipH="1" flipV="1">
                <a:off x="7770601" y="5488288"/>
                <a:ext cx="311201" cy="595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6144D3B-9793-4EB6-916A-26CD7C3C7331}"/>
                  </a:ext>
                </a:extLst>
              </p:cNvPr>
              <p:cNvSpPr/>
              <p:nvPr/>
            </p:nvSpPr>
            <p:spPr>
              <a:xfrm>
                <a:off x="8377504" y="5159973"/>
                <a:ext cx="472244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6144D3B-9793-4EB6-916A-26CD7C3C7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04" y="5159973"/>
                <a:ext cx="472244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113" grpId="0"/>
      <p:bldP spid="113" grpId="1"/>
      <p:bldP spid="1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33897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9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8.3.3 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5008" y="1142296"/>
                <a:ext cx="4184582" cy="4160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、构造运算变量的结点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没有定义，构造标记为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的叶结点。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：记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𝑛𝑜𝑑𝑒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没有定义，构造标记为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的叶结点；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2.b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5008" y="1142296"/>
                <a:ext cx="4184582" cy="4160626"/>
              </a:xfrm>
              <a:prstGeom prst="rect">
                <a:avLst/>
              </a:prstGeom>
              <a:blipFill>
                <a:blip r:embed="rId3"/>
                <a:stretch>
                  <a:fillRect l="-1456" r="-728" b="-13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F36B2A6-3E53-4898-9491-A98DB5777B55}"/>
              </a:ext>
            </a:extLst>
          </p:cNvPr>
          <p:cNvGrpSpPr/>
          <p:nvPr/>
        </p:nvGrpSpPr>
        <p:grpSpPr>
          <a:xfrm>
            <a:off x="610089" y="1235506"/>
            <a:ext cx="4033919" cy="5289838"/>
            <a:chOff x="810096" y="389489"/>
            <a:chExt cx="4033919" cy="528983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F531D83-B266-4F8D-8066-0649902D0B3F}"/>
                </a:ext>
              </a:extLst>
            </p:cNvPr>
            <p:cNvSpPr/>
            <p:nvPr/>
          </p:nvSpPr>
          <p:spPr bwMode="auto">
            <a:xfrm>
              <a:off x="810096" y="389489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构造运算变量结点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A465E38-8C41-4210-A5E7-5B87B07CD569}"/>
                </a:ext>
              </a:extLst>
            </p:cNvPr>
            <p:cNvSpPr/>
            <p:nvPr/>
          </p:nvSpPr>
          <p:spPr bwMode="auto">
            <a:xfrm>
              <a:off x="810096" y="677520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63D12CE-2318-4E4E-B13A-EFE22403B8FB}"/>
                </a:ext>
              </a:extLst>
            </p:cNvPr>
            <p:cNvSpPr/>
            <p:nvPr/>
          </p:nvSpPr>
          <p:spPr bwMode="auto">
            <a:xfrm>
              <a:off x="810096" y="965551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D28E984-46F9-4408-8555-14B15C44923F}"/>
                </a:ext>
              </a:extLst>
            </p:cNvPr>
            <p:cNvSpPr/>
            <p:nvPr/>
          </p:nvSpPr>
          <p:spPr bwMode="auto">
            <a:xfrm>
              <a:off x="810096" y="1253582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5908241-5C0A-4668-A161-F0E6DB5D79D6}"/>
                </a:ext>
              </a:extLst>
            </p:cNvPr>
            <p:cNvSpPr/>
            <p:nvPr/>
          </p:nvSpPr>
          <p:spPr bwMode="auto">
            <a:xfrm>
              <a:off x="810096" y="1792364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合并已知常量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4B91B7B-3F7D-47B2-A987-457D6049B9CA}"/>
                    </a:ext>
                  </a:extLst>
                </p:cNvPr>
                <p:cNvSpPr/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a. 1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4B91B7B-3F7D-47B2-A987-457D6049B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blipFill>
                  <a:blip r:embed="rId5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036F6D8-38A1-47F6-98A1-6F8B0D578DBC}"/>
                    </a:ext>
                  </a:extLst>
                </p:cNvPr>
                <p:cNvSpPr/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b. 2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、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036F6D8-38A1-47F6-98A1-6F8B0D578D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blipFill>
                  <a:blip r:embed="rId6"/>
                  <a:stretch>
                    <a:fillRect l="-5263" t="-22000" r="-5789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F8BD1C9-1A99-4A31-9563-BEE7E77223BD}"/>
                </a:ext>
              </a:extLst>
            </p:cNvPr>
            <p:cNvSpPr/>
            <p:nvPr/>
          </p:nvSpPr>
          <p:spPr bwMode="auto">
            <a:xfrm>
              <a:off x="810096" y="4028867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删除公共子表达式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CAD6223-772E-42F9-BBE6-4CF344E8A1C2}"/>
                </a:ext>
              </a:extLst>
            </p:cNvPr>
            <p:cNvSpPr/>
            <p:nvPr/>
          </p:nvSpPr>
          <p:spPr bwMode="auto">
            <a:xfrm>
              <a:off x="810096" y="431689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a. 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6556210-D02E-4BD2-A8C3-29224E4F69EB}"/>
                </a:ext>
              </a:extLst>
            </p:cNvPr>
            <p:cNvSpPr/>
            <p:nvPr/>
          </p:nvSpPr>
          <p:spPr bwMode="auto">
            <a:xfrm>
              <a:off x="810096" y="4604929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FB03902-DE20-4ECF-99B8-CB319247BF9C}"/>
                </a:ext>
              </a:extLst>
            </p:cNvPr>
            <p:cNvSpPr/>
            <p:nvPr/>
          </p:nvSpPr>
          <p:spPr bwMode="auto">
            <a:xfrm>
              <a:off x="810096" y="5040107"/>
              <a:ext cx="2304256" cy="63922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附加结果变量，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删除无用赋值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273B3BDC-72D7-4639-84FF-4BF8DB02CBFF}"/>
                </a:ext>
              </a:extLst>
            </p:cNvPr>
            <p:cNvCxnSpPr>
              <a:cxnSpLocks/>
              <a:stCxn id="40" idx="1"/>
              <a:endCxn id="105" idx="1"/>
            </p:cNvCxnSpPr>
            <p:nvPr/>
          </p:nvCxnSpPr>
          <p:spPr>
            <a:xfrm rot="10800000" flipH="1" flipV="1">
              <a:off x="810096" y="821536"/>
              <a:ext cx="5868" cy="4773800"/>
            </a:xfrm>
            <a:prstGeom prst="bentConnector3">
              <a:avLst>
                <a:gd name="adj1" fmla="val -87004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C8254317-EA2A-4C7E-857A-EF14F4FE5D9E}"/>
                </a:ext>
              </a:extLst>
            </p:cNvPr>
            <p:cNvCxnSpPr>
              <a:cxnSpLocks/>
              <a:stCxn id="41" idx="1"/>
              <a:endCxn id="44" idx="1"/>
            </p:cNvCxnSpPr>
            <p:nvPr/>
          </p:nvCxnSpPr>
          <p:spPr>
            <a:xfrm rot="10800000" flipV="1">
              <a:off x="810096" y="1109567"/>
              <a:ext cx="12700" cy="1114844"/>
            </a:xfrm>
            <a:prstGeom prst="bentConnector3">
              <a:avLst>
                <a:gd name="adj1" fmla="val 25418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C14C3FC7-C5BA-447C-935A-1B2B6760026B}"/>
                </a:ext>
              </a:extLst>
            </p:cNvPr>
            <p:cNvCxnSpPr>
              <a:cxnSpLocks/>
              <a:stCxn id="42" idx="1"/>
              <a:endCxn id="45" idx="1"/>
            </p:cNvCxnSpPr>
            <p:nvPr/>
          </p:nvCxnSpPr>
          <p:spPr>
            <a:xfrm rot="10800000" flipV="1">
              <a:off x="810096" y="1397598"/>
              <a:ext cx="12700" cy="1114844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71FB2FC-3C75-4F1D-8898-DE44D4C6EB7D}"/>
                </a:ext>
              </a:extLst>
            </p:cNvPr>
            <p:cNvSpPr/>
            <p:nvPr/>
          </p:nvSpPr>
          <p:spPr bwMode="auto">
            <a:xfrm>
              <a:off x="810096" y="2656457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c. 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p:sp>
          <p:nvSpPr>
            <p:cNvPr id="54" name="流程图: 决策 53">
              <a:extLst>
                <a:ext uri="{FF2B5EF4-FFF2-40B4-BE49-F238E27FC236}">
                  <a16:creationId xmlns:a16="http://schemas.microsoft.com/office/drawing/2014/main" id="{A09A4DC3-E249-4451-BDD0-BF8D10FC6B81}"/>
                </a:ext>
              </a:extLst>
            </p:cNvPr>
            <p:cNvSpPr/>
            <p:nvPr/>
          </p:nvSpPr>
          <p:spPr bwMode="auto">
            <a:xfrm>
              <a:off x="3717436" y="2076391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流程图: 决策 54">
              <a:extLst>
                <a:ext uri="{FF2B5EF4-FFF2-40B4-BE49-F238E27FC236}">
                  <a16:creationId xmlns:a16="http://schemas.microsoft.com/office/drawing/2014/main" id="{9DC56634-2EA0-418A-A8A3-F8AF051D81EE}"/>
                </a:ext>
              </a:extLst>
            </p:cNvPr>
            <p:cNvSpPr/>
            <p:nvPr/>
          </p:nvSpPr>
          <p:spPr bwMode="auto">
            <a:xfrm>
              <a:off x="3343318" y="2364414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55804515-879C-4927-B82C-E14FB3DC78D7}"/>
                </a:ext>
              </a:extLst>
            </p:cNvPr>
            <p:cNvCxnSpPr>
              <a:cxnSpLocks/>
              <a:stCxn id="44" idx="3"/>
              <a:endCxn id="54" idx="1"/>
            </p:cNvCxnSpPr>
            <p:nvPr/>
          </p:nvCxnSpPr>
          <p:spPr>
            <a:xfrm flipV="1">
              <a:off x="3114352" y="2220407"/>
              <a:ext cx="603084" cy="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B5A2507A-6D0F-4C57-8D20-2D1AF6992C3E}"/>
                </a:ext>
              </a:extLst>
            </p:cNvPr>
            <p:cNvCxnSpPr>
              <a:cxnSpLocks/>
              <a:stCxn id="45" idx="3"/>
              <a:endCxn id="55" idx="1"/>
            </p:cNvCxnSpPr>
            <p:nvPr/>
          </p:nvCxnSpPr>
          <p:spPr>
            <a:xfrm flipV="1">
              <a:off x="3114352" y="2508430"/>
              <a:ext cx="228966" cy="4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7BA10F23-F374-4684-8EC3-F61A423EE765}"/>
                </a:ext>
              </a:extLst>
            </p:cNvPr>
            <p:cNvCxnSpPr>
              <a:cxnSpLocks/>
              <a:stCxn id="54" idx="2"/>
              <a:endCxn id="53" idx="3"/>
            </p:cNvCxnSpPr>
            <p:nvPr/>
          </p:nvCxnSpPr>
          <p:spPr>
            <a:xfrm rot="5400000">
              <a:off x="3341885" y="2136890"/>
              <a:ext cx="436050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C081B41B-9E15-4929-84CF-A10B41DC5FBC}"/>
                </a:ext>
              </a:extLst>
            </p:cNvPr>
            <p:cNvCxnSpPr>
              <a:cxnSpLocks/>
              <a:stCxn id="55" idx="2"/>
              <a:endCxn id="93" idx="3"/>
            </p:cNvCxnSpPr>
            <p:nvPr/>
          </p:nvCxnSpPr>
          <p:spPr>
            <a:xfrm rot="5400000">
              <a:off x="3154822" y="2611976"/>
              <a:ext cx="436058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6306EC10-2088-40CA-8E6D-AB725F5FB295}"/>
                </a:ext>
              </a:extLst>
            </p:cNvPr>
            <p:cNvCxnSpPr>
              <a:cxnSpLocks/>
              <a:stCxn id="54" idx="3"/>
              <a:endCxn id="47" idx="3"/>
            </p:cNvCxnSpPr>
            <p:nvPr/>
          </p:nvCxnSpPr>
          <p:spPr>
            <a:xfrm flipH="1">
              <a:off x="3114352" y="2220407"/>
              <a:ext cx="1179148" cy="2240507"/>
            </a:xfrm>
            <a:prstGeom prst="bentConnector3">
              <a:avLst>
                <a:gd name="adj1" fmla="val -1938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AA41379E-D305-42BB-9648-58087AEFFA76}"/>
                </a:ext>
              </a:extLst>
            </p:cNvPr>
            <p:cNvCxnSpPr>
              <a:cxnSpLocks/>
              <a:stCxn id="55" idx="3"/>
              <a:endCxn id="48" idx="3"/>
            </p:cNvCxnSpPr>
            <p:nvPr/>
          </p:nvCxnSpPr>
          <p:spPr>
            <a:xfrm flipH="1">
              <a:off x="3114352" y="2508430"/>
              <a:ext cx="805030" cy="2240515"/>
            </a:xfrm>
            <a:prstGeom prst="bentConnector3">
              <a:avLst>
                <a:gd name="adj1" fmla="val -2839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89188BC-0A27-462A-8BDB-5ED19B98D070}"/>
                </a:ext>
              </a:extLst>
            </p:cNvPr>
            <p:cNvSpPr/>
            <p:nvPr/>
          </p:nvSpPr>
          <p:spPr>
            <a:xfrm>
              <a:off x="3146215" y="1588709"/>
              <a:ext cx="1697800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（判断下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右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  <p:cxnSp>
          <p:nvCxnSpPr>
            <p:cNvPr id="81" name="连接符: 肘形 80">
              <a:extLst>
                <a:ext uri="{FF2B5EF4-FFF2-40B4-BE49-F238E27FC236}">
                  <a16:creationId xmlns:a16="http://schemas.microsoft.com/office/drawing/2014/main" id="{B0CE396A-7DD2-4383-AACF-894435C02F1D}"/>
                </a:ext>
              </a:extLst>
            </p:cNvPr>
            <p:cNvCxnSpPr>
              <a:cxnSpLocks/>
              <a:stCxn id="47" idx="1"/>
              <a:endCxn id="102" idx="1"/>
            </p:cNvCxnSpPr>
            <p:nvPr/>
          </p:nvCxnSpPr>
          <p:spPr>
            <a:xfrm rot="10800000" flipH="1" flipV="1">
              <a:off x="810096" y="4460914"/>
              <a:ext cx="5868" cy="810752"/>
            </a:xfrm>
            <a:prstGeom prst="bentConnector3">
              <a:avLst>
                <a:gd name="adj1" fmla="val -48696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连接符: 肘形 81">
              <a:extLst>
                <a:ext uri="{FF2B5EF4-FFF2-40B4-BE49-F238E27FC236}">
                  <a16:creationId xmlns:a16="http://schemas.microsoft.com/office/drawing/2014/main" id="{67037C30-E48A-4DE3-8FBF-946D6F7E01CB}"/>
                </a:ext>
              </a:extLst>
            </p:cNvPr>
            <p:cNvCxnSpPr>
              <a:cxnSpLocks/>
              <a:stCxn id="48" idx="1"/>
              <a:endCxn id="101" idx="1"/>
            </p:cNvCxnSpPr>
            <p:nvPr/>
          </p:nvCxnSpPr>
          <p:spPr>
            <a:xfrm rot="10800000" flipH="1" flipV="1">
              <a:off x="810096" y="4748944"/>
              <a:ext cx="5868" cy="414831"/>
            </a:xfrm>
            <a:prstGeom prst="bentConnector3">
              <a:avLst>
                <a:gd name="adj1" fmla="val -389570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1E059A3C-3994-45A2-9CE4-12B764A59209}"/>
                </a:ext>
              </a:extLst>
            </p:cNvPr>
            <p:cNvCxnSpPr>
              <a:cxnSpLocks/>
              <a:stCxn id="93" idx="1"/>
              <a:endCxn id="103" idx="1"/>
            </p:cNvCxnSpPr>
            <p:nvPr/>
          </p:nvCxnSpPr>
          <p:spPr>
            <a:xfrm rot="10800000" flipH="1" flipV="1">
              <a:off x="810096" y="3088504"/>
              <a:ext cx="5868" cy="2291052"/>
            </a:xfrm>
            <a:prstGeom prst="bentConnector3">
              <a:avLst>
                <a:gd name="adj1" fmla="val -6384628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49C349C1-D57C-440B-B95D-3ED755D8C3D8}"/>
                </a:ext>
              </a:extLst>
            </p:cNvPr>
            <p:cNvCxnSpPr>
              <a:cxnSpLocks/>
              <a:stCxn id="53" idx="1"/>
              <a:endCxn id="104" idx="1"/>
            </p:cNvCxnSpPr>
            <p:nvPr/>
          </p:nvCxnSpPr>
          <p:spPr>
            <a:xfrm rot="10800000" flipH="1" flipV="1">
              <a:off x="810096" y="2800472"/>
              <a:ext cx="5868" cy="2686973"/>
            </a:xfrm>
            <a:prstGeom prst="bentConnector3">
              <a:avLst>
                <a:gd name="adj1" fmla="val -740184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2C52F120-7B88-462B-A2D5-67E87C1F0F65}"/>
                    </a:ext>
                  </a:extLst>
                </p:cNvPr>
                <p:cNvSpPr/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对每个四元式：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(=,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2C52F120-7B88-462B-A2D5-67E87C1F0F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blipFill>
                  <a:blip r:embed="rId7"/>
                  <a:stretch>
                    <a:fillRect l="-3008" t="-2513" r="-13158" b="-3015"/>
                  </a:stretch>
                </a:blipFill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F6CC864-F4D2-4D8A-8422-A288164A82FB}"/>
                </a:ext>
              </a:extLst>
            </p:cNvPr>
            <p:cNvSpPr/>
            <p:nvPr/>
          </p:nvSpPr>
          <p:spPr>
            <a:xfrm>
              <a:off x="3137800" y="3072064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F9924CC-B164-41C6-AEFF-F29933CFB78E}"/>
                </a:ext>
              </a:extLst>
            </p:cNvPr>
            <p:cNvSpPr/>
            <p:nvPr/>
          </p:nvSpPr>
          <p:spPr>
            <a:xfrm>
              <a:off x="3164974" y="2739371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D673DEB-59BE-44D7-AD16-AF07CF2FFC16}"/>
                </a:ext>
              </a:extLst>
            </p:cNvPr>
            <p:cNvSpPr/>
            <p:nvPr/>
          </p:nvSpPr>
          <p:spPr>
            <a:xfrm>
              <a:off x="4210131" y="189976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5B72825-58D4-4398-9DB3-6CB885E7A868}"/>
                </a:ext>
              </a:extLst>
            </p:cNvPr>
            <p:cNvSpPr/>
            <p:nvPr/>
          </p:nvSpPr>
          <p:spPr>
            <a:xfrm>
              <a:off x="4099668" y="256987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A98D4BDA-F51C-45A9-B3E2-E0F13C78A701}"/>
                </a:ext>
              </a:extLst>
            </p:cNvPr>
            <p:cNvSpPr/>
            <p:nvPr/>
          </p:nvSpPr>
          <p:spPr bwMode="auto">
            <a:xfrm>
              <a:off x="810096" y="294448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3858A9F2-FD60-4B4D-B18F-2BBFD19ADC51}"/>
                    </a:ext>
                  </a:extLst>
                </p:cNvPr>
                <p:cNvSpPr/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 eaLnBrk="1" hangingPunct="1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e.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𝑗𝑛𝑧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3858A9F2-FD60-4B4D-B18F-2BBFD19ADC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blipFill>
                  <a:blip r:embed="rId8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3EC68B00-6F70-422F-9689-805A74295D50}"/>
                    </a:ext>
                  </a:extLst>
                </p:cNvPr>
                <p:cNvSpPr/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f.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3EC68B00-6F70-422F-9689-805A74295D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blipFill>
                  <a:blip r:embed="rId9"/>
                  <a:stretch>
                    <a:fillRect t="-22000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连接符: 肘形 97">
              <a:extLst>
                <a:ext uri="{FF2B5EF4-FFF2-40B4-BE49-F238E27FC236}">
                  <a16:creationId xmlns:a16="http://schemas.microsoft.com/office/drawing/2014/main" id="{36C95D91-15F4-467D-9EA2-67E6FEA4ECDD}"/>
                </a:ext>
              </a:extLst>
            </p:cNvPr>
            <p:cNvCxnSpPr>
              <a:cxnSpLocks/>
              <a:stCxn id="55" idx="2"/>
              <a:endCxn id="97" idx="3"/>
            </p:cNvCxnSpPr>
            <p:nvPr/>
          </p:nvCxnSpPr>
          <p:spPr>
            <a:xfrm rot="5400000">
              <a:off x="2866791" y="2900007"/>
              <a:ext cx="1012120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07EA0604-9217-4873-ADA0-904F2D27F4E2}"/>
                </a:ext>
              </a:extLst>
            </p:cNvPr>
            <p:cNvCxnSpPr>
              <a:cxnSpLocks/>
              <a:stCxn id="54" idx="2"/>
              <a:endCxn id="94" idx="3"/>
            </p:cNvCxnSpPr>
            <p:nvPr/>
          </p:nvCxnSpPr>
          <p:spPr>
            <a:xfrm rot="5400000">
              <a:off x="3053854" y="2424921"/>
              <a:ext cx="1012112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A47ED0F-8094-4EE6-A156-797CB8C90424}"/>
                </a:ext>
              </a:extLst>
            </p:cNvPr>
            <p:cNvSpPr/>
            <p:nvPr/>
          </p:nvSpPr>
          <p:spPr bwMode="auto">
            <a:xfrm>
              <a:off x="815964" y="511951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7EE0889-526C-4CDB-8610-3E91C4A8A449}"/>
                </a:ext>
              </a:extLst>
            </p:cNvPr>
            <p:cNvSpPr/>
            <p:nvPr/>
          </p:nvSpPr>
          <p:spPr bwMode="auto">
            <a:xfrm>
              <a:off x="815964" y="522740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9A9EF68-7EB2-4281-9B00-B1FFD5DE055F}"/>
                </a:ext>
              </a:extLst>
            </p:cNvPr>
            <p:cNvSpPr/>
            <p:nvPr/>
          </p:nvSpPr>
          <p:spPr bwMode="auto">
            <a:xfrm>
              <a:off x="815964" y="533529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7AB5014-440D-4B1F-9EAF-499F8B92AFFE}"/>
                </a:ext>
              </a:extLst>
            </p:cNvPr>
            <p:cNvSpPr/>
            <p:nvPr/>
          </p:nvSpPr>
          <p:spPr bwMode="auto">
            <a:xfrm>
              <a:off x="815964" y="544318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1C42B0DC-3D8D-4D8D-A71F-BC5DEF080B1E}"/>
                </a:ext>
              </a:extLst>
            </p:cNvPr>
            <p:cNvSpPr/>
            <p:nvPr/>
          </p:nvSpPr>
          <p:spPr bwMode="auto">
            <a:xfrm>
              <a:off x="815964" y="555107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68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9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8.3.3 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5008" y="1142296"/>
                <a:ext cx="4184582" cy="3634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、合并已知量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型判断是否可以合并常量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是标记为常数的叶结点，且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𝑗𝑛𝑧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2.c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是标记为常数的叶结点，且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𝑗𝑛𝑧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2.e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不是标记为常数的叶结点，转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3.a</a:t>
                </a:r>
              </a:p>
            </p:txBody>
          </p:sp>
        </mc:Choice>
        <mc:Fallback xmlns="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5008" y="1142296"/>
                <a:ext cx="4184582" cy="3634969"/>
              </a:xfrm>
              <a:prstGeom prst="rect">
                <a:avLst/>
              </a:prstGeom>
              <a:blipFill>
                <a:blip r:embed="rId3"/>
                <a:stretch>
                  <a:fillRect l="-1456" b="-16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F36B2A6-3E53-4898-9491-A98DB5777B55}"/>
              </a:ext>
            </a:extLst>
          </p:cNvPr>
          <p:cNvGrpSpPr/>
          <p:nvPr/>
        </p:nvGrpSpPr>
        <p:grpSpPr>
          <a:xfrm>
            <a:off x="610089" y="1235506"/>
            <a:ext cx="4033919" cy="5289838"/>
            <a:chOff x="810096" y="389489"/>
            <a:chExt cx="4033919" cy="528983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F531D83-B266-4F8D-8066-0649902D0B3F}"/>
                </a:ext>
              </a:extLst>
            </p:cNvPr>
            <p:cNvSpPr/>
            <p:nvPr/>
          </p:nvSpPr>
          <p:spPr bwMode="auto">
            <a:xfrm>
              <a:off x="810096" y="389489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构造运算变量结点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A465E38-8C41-4210-A5E7-5B87B07CD569}"/>
                </a:ext>
              </a:extLst>
            </p:cNvPr>
            <p:cNvSpPr/>
            <p:nvPr/>
          </p:nvSpPr>
          <p:spPr bwMode="auto">
            <a:xfrm>
              <a:off x="810096" y="677520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63D12CE-2318-4E4E-B13A-EFE22403B8FB}"/>
                </a:ext>
              </a:extLst>
            </p:cNvPr>
            <p:cNvSpPr/>
            <p:nvPr/>
          </p:nvSpPr>
          <p:spPr bwMode="auto">
            <a:xfrm>
              <a:off x="810096" y="965551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D28E984-46F9-4408-8555-14B15C44923F}"/>
                </a:ext>
              </a:extLst>
            </p:cNvPr>
            <p:cNvSpPr/>
            <p:nvPr/>
          </p:nvSpPr>
          <p:spPr bwMode="auto">
            <a:xfrm>
              <a:off x="810096" y="1253582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5908241-5C0A-4668-A161-F0E6DB5D79D6}"/>
                </a:ext>
              </a:extLst>
            </p:cNvPr>
            <p:cNvSpPr/>
            <p:nvPr/>
          </p:nvSpPr>
          <p:spPr bwMode="auto">
            <a:xfrm>
              <a:off x="810096" y="1792364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合并已知常量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4B91B7B-3F7D-47B2-A987-457D6049B9CA}"/>
                    </a:ext>
                  </a:extLst>
                </p:cNvPr>
                <p:cNvSpPr/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a. 1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4B91B7B-3F7D-47B2-A987-457D6049B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blipFill>
                  <a:blip r:embed="rId4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036F6D8-38A1-47F6-98A1-6F8B0D578DBC}"/>
                    </a:ext>
                  </a:extLst>
                </p:cNvPr>
                <p:cNvSpPr/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b. 2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、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036F6D8-38A1-47F6-98A1-6F8B0D578D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blipFill>
                  <a:blip r:embed="rId5"/>
                  <a:stretch>
                    <a:fillRect l="-5263" t="-22000" r="-5789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F8BD1C9-1A99-4A31-9563-BEE7E77223BD}"/>
                </a:ext>
              </a:extLst>
            </p:cNvPr>
            <p:cNvSpPr/>
            <p:nvPr/>
          </p:nvSpPr>
          <p:spPr bwMode="auto">
            <a:xfrm>
              <a:off x="810096" y="4028867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删除公共子表达式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CAD6223-772E-42F9-BBE6-4CF344E8A1C2}"/>
                </a:ext>
              </a:extLst>
            </p:cNvPr>
            <p:cNvSpPr/>
            <p:nvPr/>
          </p:nvSpPr>
          <p:spPr bwMode="auto">
            <a:xfrm>
              <a:off x="810096" y="431689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a. 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6556210-D02E-4BD2-A8C3-29224E4F69EB}"/>
                </a:ext>
              </a:extLst>
            </p:cNvPr>
            <p:cNvSpPr/>
            <p:nvPr/>
          </p:nvSpPr>
          <p:spPr bwMode="auto">
            <a:xfrm>
              <a:off x="810096" y="4604929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FB03902-DE20-4ECF-99B8-CB319247BF9C}"/>
                </a:ext>
              </a:extLst>
            </p:cNvPr>
            <p:cNvSpPr/>
            <p:nvPr/>
          </p:nvSpPr>
          <p:spPr bwMode="auto">
            <a:xfrm>
              <a:off x="810096" y="5040107"/>
              <a:ext cx="2304256" cy="63922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附加结果变量，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删除无用赋值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273B3BDC-72D7-4639-84FF-4BF8DB02CBFF}"/>
                </a:ext>
              </a:extLst>
            </p:cNvPr>
            <p:cNvCxnSpPr>
              <a:cxnSpLocks/>
              <a:stCxn id="40" idx="1"/>
              <a:endCxn id="105" idx="1"/>
            </p:cNvCxnSpPr>
            <p:nvPr/>
          </p:nvCxnSpPr>
          <p:spPr>
            <a:xfrm rot="10800000" flipH="1" flipV="1">
              <a:off x="810096" y="821536"/>
              <a:ext cx="5868" cy="4773800"/>
            </a:xfrm>
            <a:prstGeom prst="bentConnector3">
              <a:avLst>
                <a:gd name="adj1" fmla="val -87004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C8254317-EA2A-4C7E-857A-EF14F4FE5D9E}"/>
                </a:ext>
              </a:extLst>
            </p:cNvPr>
            <p:cNvCxnSpPr>
              <a:cxnSpLocks/>
              <a:stCxn id="41" idx="1"/>
              <a:endCxn id="44" idx="1"/>
            </p:cNvCxnSpPr>
            <p:nvPr/>
          </p:nvCxnSpPr>
          <p:spPr>
            <a:xfrm rot="10800000" flipV="1">
              <a:off x="810096" y="1109567"/>
              <a:ext cx="12700" cy="1114844"/>
            </a:xfrm>
            <a:prstGeom prst="bentConnector3">
              <a:avLst>
                <a:gd name="adj1" fmla="val 25418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C14C3FC7-C5BA-447C-935A-1B2B6760026B}"/>
                </a:ext>
              </a:extLst>
            </p:cNvPr>
            <p:cNvCxnSpPr>
              <a:cxnSpLocks/>
              <a:stCxn id="42" idx="1"/>
              <a:endCxn id="45" idx="1"/>
            </p:cNvCxnSpPr>
            <p:nvPr/>
          </p:nvCxnSpPr>
          <p:spPr>
            <a:xfrm rot="10800000" flipV="1">
              <a:off x="810096" y="1397598"/>
              <a:ext cx="12700" cy="1114844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71FB2FC-3C75-4F1D-8898-DE44D4C6EB7D}"/>
                </a:ext>
              </a:extLst>
            </p:cNvPr>
            <p:cNvSpPr/>
            <p:nvPr/>
          </p:nvSpPr>
          <p:spPr bwMode="auto">
            <a:xfrm>
              <a:off x="810096" y="2656457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c. 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p:sp>
          <p:nvSpPr>
            <p:cNvPr id="54" name="流程图: 决策 53">
              <a:extLst>
                <a:ext uri="{FF2B5EF4-FFF2-40B4-BE49-F238E27FC236}">
                  <a16:creationId xmlns:a16="http://schemas.microsoft.com/office/drawing/2014/main" id="{A09A4DC3-E249-4451-BDD0-BF8D10FC6B81}"/>
                </a:ext>
              </a:extLst>
            </p:cNvPr>
            <p:cNvSpPr/>
            <p:nvPr/>
          </p:nvSpPr>
          <p:spPr bwMode="auto">
            <a:xfrm>
              <a:off x="3717436" y="2076391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流程图: 决策 54">
              <a:extLst>
                <a:ext uri="{FF2B5EF4-FFF2-40B4-BE49-F238E27FC236}">
                  <a16:creationId xmlns:a16="http://schemas.microsoft.com/office/drawing/2014/main" id="{9DC56634-2EA0-418A-A8A3-F8AF051D81EE}"/>
                </a:ext>
              </a:extLst>
            </p:cNvPr>
            <p:cNvSpPr/>
            <p:nvPr/>
          </p:nvSpPr>
          <p:spPr bwMode="auto">
            <a:xfrm>
              <a:off x="3343318" y="2364414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55804515-879C-4927-B82C-E14FB3DC78D7}"/>
                </a:ext>
              </a:extLst>
            </p:cNvPr>
            <p:cNvCxnSpPr>
              <a:cxnSpLocks/>
              <a:stCxn id="44" idx="3"/>
              <a:endCxn id="54" idx="1"/>
            </p:cNvCxnSpPr>
            <p:nvPr/>
          </p:nvCxnSpPr>
          <p:spPr>
            <a:xfrm flipV="1">
              <a:off x="3114352" y="2220407"/>
              <a:ext cx="603084" cy="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B5A2507A-6D0F-4C57-8D20-2D1AF6992C3E}"/>
                </a:ext>
              </a:extLst>
            </p:cNvPr>
            <p:cNvCxnSpPr>
              <a:cxnSpLocks/>
              <a:stCxn id="45" idx="3"/>
              <a:endCxn id="55" idx="1"/>
            </p:cNvCxnSpPr>
            <p:nvPr/>
          </p:nvCxnSpPr>
          <p:spPr>
            <a:xfrm flipV="1">
              <a:off x="3114352" y="2508430"/>
              <a:ext cx="228966" cy="4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7BA10F23-F374-4684-8EC3-F61A423EE765}"/>
                </a:ext>
              </a:extLst>
            </p:cNvPr>
            <p:cNvCxnSpPr>
              <a:cxnSpLocks/>
              <a:stCxn id="54" idx="2"/>
              <a:endCxn id="53" idx="3"/>
            </p:cNvCxnSpPr>
            <p:nvPr/>
          </p:nvCxnSpPr>
          <p:spPr>
            <a:xfrm rot="5400000">
              <a:off x="3341885" y="2136890"/>
              <a:ext cx="436050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C081B41B-9E15-4929-84CF-A10B41DC5FBC}"/>
                </a:ext>
              </a:extLst>
            </p:cNvPr>
            <p:cNvCxnSpPr>
              <a:cxnSpLocks/>
              <a:stCxn id="55" idx="2"/>
              <a:endCxn id="93" idx="3"/>
            </p:cNvCxnSpPr>
            <p:nvPr/>
          </p:nvCxnSpPr>
          <p:spPr>
            <a:xfrm rot="5400000">
              <a:off x="3154822" y="2611976"/>
              <a:ext cx="436058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6306EC10-2088-40CA-8E6D-AB725F5FB295}"/>
                </a:ext>
              </a:extLst>
            </p:cNvPr>
            <p:cNvCxnSpPr>
              <a:cxnSpLocks/>
              <a:stCxn id="54" idx="3"/>
              <a:endCxn id="47" idx="3"/>
            </p:cNvCxnSpPr>
            <p:nvPr/>
          </p:nvCxnSpPr>
          <p:spPr>
            <a:xfrm flipH="1">
              <a:off x="3114352" y="2220407"/>
              <a:ext cx="1179148" cy="2240507"/>
            </a:xfrm>
            <a:prstGeom prst="bentConnector3">
              <a:avLst>
                <a:gd name="adj1" fmla="val -1938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AA41379E-D305-42BB-9648-58087AEFFA76}"/>
                </a:ext>
              </a:extLst>
            </p:cNvPr>
            <p:cNvCxnSpPr>
              <a:cxnSpLocks/>
              <a:stCxn id="55" idx="3"/>
              <a:endCxn id="48" idx="3"/>
            </p:cNvCxnSpPr>
            <p:nvPr/>
          </p:nvCxnSpPr>
          <p:spPr>
            <a:xfrm flipH="1">
              <a:off x="3114352" y="2508430"/>
              <a:ext cx="805030" cy="2240515"/>
            </a:xfrm>
            <a:prstGeom prst="bentConnector3">
              <a:avLst>
                <a:gd name="adj1" fmla="val -2839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89188BC-0A27-462A-8BDB-5ED19B98D070}"/>
                </a:ext>
              </a:extLst>
            </p:cNvPr>
            <p:cNvSpPr/>
            <p:nvPr/>
          </p:nvSpPr>
          <p:spPr>
            <a:xfrm>
              <a:off x="3146215" y="1588709"/>
              <a:ext cx="1697800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（判断下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右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  <p:cxnSp>
          <p:nvCxnSpPr>
            <p:cNvPr id="81" name="连接符: 肘形 80">
              <a:extLst>
                <a:ext uri="{FF2B5EF4-FFF2-40B4-BE49-F238E27FC236}">
                  <a16:creationId xmlns:a16="http://schemas.microsoft.com/office/drawing/2014/main" id="{B0CE396A-7DD2-4383-AACF-894435C02F1D}"/>
                </a:ext>
              </a:extLst>
            </p:cNvPr>
            <p:cNvCxnSpPr>
              <a:cxnSpLocks/>
              <a:stCxn id="47" idx="1"/>
              <a:endCxn id="102" idx="1"/>
            </p:cNvCxnSpPr>
            <p:nvPr/>
          </p:nvCxnSpPr>
          <p:spPr>
            <a:xfrm rot="10800000" flipH="1" flipV="1">
              <a:off x="810096" y="4460914"/>
              <a:ext cx="5868" cy="810752"/>
            </a:xfrm>
            <a:prstGeom prst="bentConnector3">
              <a:avLst>
                <a:gd name="adj1" fmla="val -48696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连接符: 肘形 81">
              <a:extLst>
                <a:ext uri="{FF2B5EF4-FFF2-40B4-BE49-F238E27FC236}">
                  <a16:creationId xmlns:a16="http://schemas.microsoft.com/office/drawing/2014/main" id="{67037C30-E48A-4DE3-8FBF-946D6F7E01CB}"/>
                </a:ext>
              </a:extLst>
            </p:cNvPr>
            <p:cNvCxnSpPr>
              <a:cxnSpLocks/>
              <a:stCxn id="48" idx="1"/>
              <a:endCxn id="101" idx="1"/>
            </p:cNvCxnSpPr>
            <p:nvPr/>
          </p:nvCxnSpPr>
          <p:spPr>
            <a:xfrm rot="10800000" flipH="1" flipV="1">
              <a:off x="810096" y="4748944"/>
              <a:ext cx="5868" cy="414831"/>
            </a:xfrm>
            <a:prstGeom prst="bentConnector3">
              <a:avLst>
                <a:gd name="adj1" fmla="val -389570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1E059A3C-3994-45A2-9CE4-12B764A59209}"/>
                </a:ext>
              </a:extLst>
            </p:cNvPr>
            <p:cNvCxnSpPr>
              <a:cxnSpLocks/>
              <a:stCxn id="93" idx="1"/>
              <a:endCxn id="103" idx="1"/>
            </p:cNvCxnSpPr>
            <p:nvPr/>
          </p:nvCxnSpPr>
          <p:spPr>
            <a:xfrm rot="10800000" flipH="1" flipV="1">
              <a:off x="810096" y="3088504"/>
              <a:ext cx="5868" cy="2291052"/>
            </a:xfrm>
            <a:prstGeom prst="bentConnector3">
              <a:avLst>
                <a:gd name="adj1" fmla="val -6384628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49C349C1-D57C-440B-B95D-3ED755D8C3D8}"/>
                </a:ext>
              </a:extLst>
            </p:cNvPr>
            <p:cNvCxnSpPr>
              <a:cxnSpLocks/>
              <a:stCxn id="53" idx="1"/>
              <a:endCxn id="104" idx="1"/>
            </p:cNvCxnSpPr>
            <p:nvPr/>
          </p:nvCxnSpPr>
          <p:spPr>
            <a:xfrm rot="10800000" flipH="1" flipV="1">
              <a:off x="810096" y="2800472"/>
              <a:ext cx="5868" cy="2686973"/>
            </a:xfrm>
            <a:prstGeom prst="bentConnector3">
              <a:avLst>
                <a:gd name="adj1" fmla="val -740184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2C52F120-7B88-462B-A2D5-67E87C1F0F65}"/>
                    </a:ext>
                  </a:extLst>
                </p:cNvPr>
                <p:cNvSpPr/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对每个四元式：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(=,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2C52F120-7B88-462B-A2D5-67E87C1F0F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3008" t="-2513" r="-13158" b="-3015"/>
                  </a:stretch>
                </a:blipFill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F6CC864-F4D2-4D8A-8422-A288164A82FB}"/>
                </a:ext>
              </a:extLst>
            </p:cNvPr>
            <p:cNvSpPr/>
            <p:nvPr/>
          </p:nvSpPr>
          <p:spPr>
            <a:xfrm>
              <a:off x="3137800" y="3072064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F9924CC-B164-41C6-AEFF-F29933CFB78E}"/>
                </a:ext>
              </a:extLst>
            </p:cNvPr>
            <p:cNvSpPr/>
            <p:nvPr/>
          </p:nvSpPr>
          <p:spPr>
            <a:xfrm>
              <a:off x="3164974" y="2739371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D673DEB-59BE-44D7-AD16-AF07CF2FFC16}"/>
                </a:ext>
              </a:extLst>
            </p:cNvPr>
            <p:cNvSpPr/>
            <p:nvPr/>
          </p:nvSpPr>
          <p:spPr>
            <a:xfrm>
              <a:off x="4210131" y="189976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5B72825-58D4-4398-9DB3-6CB885E7A868}"/>
                </a:ext>
              </a:extLst>
            </p:cNvPr>
            <p:cNvSpPr/>
            <p:nvPr/>
          </p:nvSpPr>
          <p:spPr>
            <a:xfrm>
              <a:off x="4099668" y="256987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A98D4BDA-F51C-45A9-B3E2-E0F13C78A701}"/>
                </a:ext>
              </a:extLst>
            </p:cNvPr>
            <p:cNvSpPr/>
            <p:nvPr/>
          </p:nvSpPr>
          <p:spPr bwMode="auto">
            <a:xfrm>
              <a:off x="810096" y="294448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3858A9F2-FD60-4B4D-B18F-2BBFD19ADC51}"/>
                    </a:ext>
                  </a:extLst>
                </p:cNvPr>
                <p:cNvSpPr/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 eaLnBrk="1" hangingPunct="1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e.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𝑗𝑛𝑧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3858A9F2-FD60-4B4D-B18F-2BBFD19ADC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blipFill>
                  <a:blip r:embed="rId7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3EC68B00-6F70-422F-9689-805A74295D50}"/>
                    </a:ext>
                  </a:extLst>
                </p:cNvPr>
                <p:cNvSpPr/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f.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3EC68B00-6F70-422F-9689-805A74295D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blipFill>
                  <a:blip r:embed="rId8"/>
                  <a:stretch>
                    <a:fillRect t="-22000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连接符: 肘形 97">
              <a:extLst>
                <a:ext uri="{FF2B5EF4-FFF2-40B4-BE49-F238E27FC236}">
                  <a16:creationId xmlns:a16="http://schemas.microsoft.com/office/drawing/2014/main" id="{36C95D91-15F4-467D-9EA2-67E6FEA4ECDD}"/>
                </a:ext>
              </a:extLst>
            </p:cNvPr>
            <p:cNvCxnSpPr>
              <a:cxnSpLocks/>
              <a:stCxn id="55" idx="2"/>
              <a:endCxn id="97" idx="3"/>
            </p:cNvCxnSpPr>
            <p:nvPr/>
          </p:nvCxnSpPr>
          <p:spPr>
            <a:xfrm rot="5400000">
              <a:off x="2866791" y="2900007"/>
              <a:ext cx="1012120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07EA0604-9217-4873-ADA0-904F2D27F4E2}"/>
                </a:ext>
              </a:extLst>
            </p:cNvPr>
            <p:cNvCxnSpPr>
              <a:cxnSpLocks/>
              <a:stCxn id="54" idx="2"/>
              <a:endCxn id="94" idx="3"/>
            </p:cNvCxnSpPr>
            <p:nvPr/>
          </p:nvCxnSpPr>
          <p:spPr>
            <a:xfrm rot="5400000">
              <a:off x="3053854" y="2424921"/>
              <a:ext cx="1012112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A47ED0F-8094-4EE6-A156-797CB8C90424}"/>
                </a:ext>
              </a:extLst>
            </p:cNvPr>
            <p:cNvSpPr/>
            <p:nvPr/>
          </p:nvSpPr>
          <p:spPr bwMode="auto">
            <a:xfrm>
              <a:off x="815964" y="511951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7EE0889-526C-4CDB-8610-3E91C4A8A449}"/>
                </a:ext>
              </a:extLst>
            </p:cNvPr>
            <p:cNvSpPr/>
            <p:nvPr/>
          </p:nvSpPr>
          <p:spPr bwMode="auto">
            <a:xfrm>
              <a:off x="815964" y="522740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9A9EF68-7EB2-4281-9B00-B1FFD5DE055F}"/>
                </a:ext>
              </a:extLst>
            </p:cNvPr>
            <p:cNvSpPr/>
            <p:nvPr/>
          </p:nvSpPr>
          <p:spPr bwMode="auto">
            <a:xfrm>
              <a:off x="815964" y="533529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7AB5014-440D-4B1F-9EAF-499F8B92AFFE}"/>
                </a:ext>
              </a:extLst>
            </p:cNvPr>
            <p:cNvSpPr/>
            <p:nvPr/>
          </p:nvSpPr>
          <p:spPr bwMode="auto">
            <a:xfrm>
              <a:off x="815964" y="544318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1C42B0DC-3D8D-4D8D-A71F-BC5DEF080B1E}"/>
                </a:ext>
              </a:extLst>
            </p:cNvPr>
            <p:cNvSpPr/>
            <p:nvPr/>
          </p:nvSpPr>
          <p:spPr bwMode="auto">
            <a:xfrm>
              <a:off x="815964" y="555107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585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9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8.3.3 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5008" y="1142296"/>
                <a:ext cx="4184582" cy="44659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、合并已知量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 startAt="2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型判断是否可以合并常量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都是标记为常数的叶结点，且算符不是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2.d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都是标记为常数的叶结点，且算符为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2.f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不是标记为常数的叶结点，转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3.b</a:t>
                </a:r>
              </a:p>
            </p:txBody>
          </p:sp>
        </mc:Choice>
        <mc:Fallback xmlns="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5008" y="1142296"/>
                <a:ext cx="4184582" cy="4465966"/>
              </a:xfrm>
              <a:prstGeom prst="rect">
                <a:avLst/>
              </a:prstGeom>
              <a:blipFill>
                <a:blip r:embed="rId3"/>
                <a:stretch>
                  <a:fillRect l="-1456" b="-12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F36B2A6-3E53-4898-9491-A98DB5777B55}"/>
              </a:ext>
            </a:extLst>
          </p:cNvPr>
          <p:cNvGrpSpPr/>
          <p:nvPr/>
        </p:nvGrpSpPr>
        <p:grpSpPr>
          <a:xfrm>
            <a:off x="610089" y="1235506"/>
            <a:ext cx="4033919" cy="5289838"/>
            <a:chOff x="810096" y="389489"/>
            <a:chExt cx="4033919" cy="528983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F531D83-B266-4F8D-8066-0649902D0B3F}"/>
                </a:ext>
              </a:extLst>
            </p:cNvPr>
            <p:cNvSpPr/>
            <p:nvPr/>
          </p:nvSpPr>
          <p:spPr bwMode="auto">
            <a:xfrm>
              <a:off x="810096" y="389489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构造运算变量结点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A465E38-8C41-4210-A5E7-5B87B07CD569}"/>
                </a:ext>
              </a:extLst>
            </p:cNvPr>
            <p:cNvSpPr/>
            <p:nvPr/>
          </p:nvSpPr>
          <p:spPr bwMode="auto">
            <a:xfrm>
              <a:off x="810096" y="677520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63D12CE-2318-4E4E-B13A-EFE22403B8FB}"/>
                </a:ext>
              </a:extLst>
            </p:cNvPr>
            <p:cNvSpPr/>
            <p:nvPr/>
          </p:nvSpPr>
          <p:spPr bwMode="auto">
            <a:xfrm>
              <a:off x="810096" y="965551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D28E984-46F9-4408-8555-14B15C44923F}"/>
                </a:ext>
              </a:extLst>
            </p:cNvPr>
            <p:cNvSpPr/>
            <p:nvPr/>
          </p:nvSpPr>
          <p:spPr bwMode="auto">
            <a:xfrm>
              <a:off x="810096" y="1253582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5908241-5C0A-4668-A161-F0E6DB5D79D6}"/>
                </a:ext>
              </a:extLst>
            </p:cNvPr>
            <p:cNvSpPr/>
            <p:nvPr/>
          </p:nvSpPr>
          <p:spPr bwMode="auto">
            <a:xfrm>
              <a:off x="810096" y="1792364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合并已知常量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4B91B7B-3F7D-47B2-A987-457D6049B9CA}"/>
                    </a:ext>
                  </a:extLst>
                </p:cNvPr>
                <p:cNvSpPr/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a. 1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4B91B7B-3F7D-47B2-A987-457D6049B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blipFill>
                  <a:blip r:embed="rId4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036F6D8-38A1-47F6-98A1-6F8B0D578DBC}"/>
                    </a:ext>
                  </a:extLst>
                </p:cNvPr>
                <p:cNvSpPr/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b. 2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、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036F6D8-38A1-47F6-98A1-6F8B0D578D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blipFill>
                  <a:blip r:embed="rId5"/>
                  <a:stretch>
                    <a:fillRect l="-5263" t="-22000" r="-5789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F8BD1C9-1A99-4A31-9563-BEE7E77223BD}"/>
                </a:ext>
              </a:extLst>
            </p:cNvPr>
            <p:cNvSpPr/>
            <p:nvPr/>
          </p:nvSpPr>
          <p:spPr bwMode="auto">
            <a:xfrm>
              <a:off x="810096" y="4028867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删除公共子表达式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CAD6223-772E-42F9-BBE6-4CF344E8A1C2}"/>
                </a:ext>
              </a:extLst>
            </p:cNvPr>
            <p:cNvSpPr/>
            <p:nvPr/>
          </p:nvSpPr>
          <p:spPr bwMode="auto">
            <a:xfrm>
              <a:off x="810096" y="431689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a. 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6556210-D02E-4BD2-A8C3-29224E4F69EB}"/>
                </a:ext>
              </a:extLst>
            </p:cNvPr>
            <p:cNvSpPr/>
            <p:nvPr/>
          </p:nvSpPr>
          <p:spPr bwMode="auto">
            <a:xfrm>
              <a:off x="810096" y="4604929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FB03902-DE20-4ECF-99B8-CB319247BF9C}"/>
                </a:ext>
              </a:extLst>
            </p:cNvPr>
            <p:cNvSpPr/>
            <p:nvPr/>
          </p:nvSpPr>
          <p:spPr bwMode="auto">
            <a:xfrm>
              <a:off x="810096" y="5040107"/>
              <a:ext cx="2304256" cy="63922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附加结果变量，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删除无用赋值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273B3BDC-72D7-4639-84FF-4BF8DB02CBFF}"/>
                </a:ext>
              </a:extLst>
            </p:cNvPr>
            <p:cNvCxnSpPr>
              <a:cxnSpLocks/>
              <a:stCxn id="40" idx="1"/>
              <a:endCxn id="105" idx="1"/>
            </p:cNvCxnSpPr>
            <p:nvPr/>
          </p:nvCxnSpPr>
          <p:spPr>
            <a:xfrm rot="10800000" flipH="1" flipV="1">
              <a:off x="810096" y="821536"/>
              <a:ext cx="5868" cy="4773800"/>
            </a:xfrm>
            <a:prstGeom prst="bentConnector3">
              <a:avLst>
                <a:gd name="adj1" fmla="val -87004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C8254317-EA2A-4C7E-857A-EF14F4FE5D9E}"/>
                </a:ext>
              </a:extLst>
            </p:cNvPr>
            <p:cNvCxnSpPr>
              <a:cxnSpLocks/>
              <a:stCxn id="41" idx="1"/>
              <a:endCxn id="44" idx="1"/>
            </p:cNvCxnSpPr>
            <p:nvPr/>
          </p:nvCxnSpPr>
          <p:spPr>
            <a:xfrm rot="10800000" flipV="1">
              <a:off x="810096" y="1109567"/>
              <a:ext cx="12700" cy="1114844"/>
            </a:xfrm>
            <a:prstGeom prst="bentConnector3">
              <a:avLst>
                <a:gd name="adj1" fmla="val 25418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C14C3FC7-C5BA-447C-935A-1B2B6760026B}"/>
                </a:ext>
              </a:extLst>
            </p:cNvPr>
            <p:cNvCxnSpPr>
              <a:cxnSpLocks/>
              <a:stCxn id="42" idx="1"/>
              <a:endCxn id="45" idx="1"/>
            </p:cNvCxnSpPr>
            <p:nvPr/>
          </p:nvCxnSpPr>
          <p:spPr>
            <a:xfrm rot="10800000" flipV="1">
              <a:off x="810096" y="1397598"/>
              <a:ext cx="12700" cy="1114844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71FB2FC-3C75-4F1D-8898-DE44D4C6EB7D}"/>
                </a:ext>
              </a:extLst>
            </p:cNvPr>
            <p:cNvSpPr/>
            <p:nvPr/>
          </p:nvSpPr>
          <p:spPr bwMode="auto">
            <a:xfrm>
              <a:off x="810096" y="2656457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c. 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p:sp>
          <p:nvSpPr>
            <p:cNvPr id="54" name="流程图: 决策 53">
              <a:extLst>
                <a:ext uri="{FF2B5EF4-FFF2-40B4-BE49-F238E27FC236}">
                  <a16:creationId xmlns:a16="http://schemas.microsoft.com/office/drawing/2014/main" id="{A09A4DC3-E249-4451-BDD0-BF8D10FC6B81}"/>
                </a:ext>
              </a:extLst>
            </p:cNvPr>
            <p:cNvSpPr/>
            <p:nvPr/>
          </p:nvSpPr>
          <p:spPr bwMode="auto">
            <a:xfrm>
              <a:off x="3717436" y="2076391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流程图: 决策 54">
              <a:extLst>
                <a:ext uri="{FF2B5EF4-FFF2-40B4-BE49-F238E27FC236}">
                  <a16:creationId xmlns:a16="http://schemas.microsoft.com/office/drawing/2014/main" id="{9DC56634-2EA0-418A-A8A3-F8AF051D81EE}"/>
                </a:ext>
              </a:extLst>
            </p:cNvPr>
            <p:cNvSpPr/>
            <p:nvPr/>
          </p:nvSpPr>
          <p:spPr bwMode="auto">
            <a:xfrm>
              <a:off x="3343318" y="2364414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55804515-879C-4927-B82C-E14FB3DC78D7}"/>
                </a:ext>
              </a:extLst>
            </p:cNvPr>
            <p:cNvCxnSpPr>
              <a:cxnSpLocks/>
              <a:stCxn id="44" idx="3"/>
              <a:endCxn id="54" idx="1"/>
            </p:cNvCxnSpPr>
            <p:nvPr/>
          </p:nvCxnSpPr>
          <p:spPr>
            <a:xfrm flipV="1">
              <a:off x="3114352" y="2220407"/>
              <a:ext cx="603084" cy="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B5A2507A-6D0F-4C57-8D20-2D1AF6992C3E}"/>
                </a:ext>
              </a:extLst>
            </p:cNvPr>
            <p:cNvCxnSpPr>
              <a:cxnSpLocks/>
              <a:stCxn id="45" idx="3"/>
              <a:endCxn id="55" idx="1"/>
            </p:cNvCxnSpPr>
            <p:nvPr/>
          </p:nvCxnSpPr>
          <p:spPr>
            <a:xfrm flipV="1">
              <a:off x="3114352" y="2508430"/>
              <a:ext cx="228966" cy="4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7BA10F23-F374-4684-8EC3-F61A423EE765}"/>
                </a:ext>
              </a:extLst>
            </p:cNvPr>
            <p:cNvCxnSpPr>
              <a:cxnSpLocks/>
              <a:stCxn id="54" idx="2"/>
              <a:endCxn id="53" idx="3"/>
            </p:cNvCxnSpPr>
            <p:nvPr/>
          </p:nvCxnSpPr>
          <p:spPr>
            <a:xfrm rot="5400000">
              <a:off x="3341885" y="2136890"/>
              <a:ext cx="436050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C081B41B-9E15-4929-84CF-A10B41DC5FBC}"/>
                </a:ext>
              </a:extLst>
            </p:cNvPr>
            <p:cNvCxnSpPr>
              <a:cxnSpLocks/>
              <a:stCxn id="55" idx="2"/>
              <a:endCxn id="93" idx="3"/>
            </p:cNvCxnSpPr>
            <p:nvPr/>
          </p:nvCxnSpPr>
          <p:spPr>
            <a:xfrm rot="5400000">
              <a:off x="3154822" y="2611976"/>
              <a:ext cx="436058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6306EC10-2088-40CA-8E6D-AB725F5FB295}"/>
                </a:ext>
              </a:extLst>
            </p:cNvPr>
            <p:cNvCxnSpPr>
              <a:cxnSpLocks/>
              <a:stCxn id="54" idx="3"/>
              <a:endCxn id="47" idx="3"/>
            </p:cNvCxnSpPr>
            <p:nvPr/>
          </p:nvCxnSpPr>
          <p:spPr>
            <a:xfrm flipH="1">
              <a:off x="3114352" y="2220407"/>
              <a:ext cx="1179148" cy="2240507"/>
            </a:xfrm>
            <a:prstGeom prst="bentConnector3">
              <a:avLst>
                <a:gd name="adj1" fmla="val -1938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AA41379E-D305-42BB-9648-58087AEFFA76}"/>
                </a:ext>
              </a:extLst>
            </p:cNvPr>
            <p:cNvCxnSpPr>
              <a:cxnSpLocks/>
              <a:stCxn id="55" idx="3"/>
              <a:endCxn id="48" idx="3"/>
            </p:cNvCxnSpPr>
            <p:nvPr/>
          </p:nvCxnSpPr>
          <p:spPr>
            <a:xfrm flipH="1">
              <a:off x="3114352" y="2508430"/>
              <a:ext cx="805030" cy="2240515"/>
            </a:xfrm>
            <a:prstGeom prst="bentConnector3">
              <a:avLst>
                <a:gd name="adj1" fmla="val -2839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89188BC-0A27-462A-8BDB-5ED19B98D070}"/>
                </a:ext>
              </a:extLst>
            </p:cNvPr>
            <p:cNvSpPr/>
            <p:nvPr/>
          </p:nvSpPr>
          <p:spPr>
            <a:xfrm>
              <a:off x="3146215" y="1588709"/>
              <a:ext cx="1697800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（判断下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右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  <p:cxnSp>
          <p:nvCxnSpPr>
            <p:cNvPr id="81" name="连接符: 肘形 80">
              <a:extLst>
                <a:ext uri="{FF2B5EF4-FFF2-40B4-BE49-F238E27FC236}">
                  <a16:creationId xmlns:a16="http://schemas.microsoft.com/office/drawing/2014/main" id="{B0CE396A-7DD2-4383-AACF-894435C02F1D}"/>
                </a:ext>
              </a:extLst>
            </p:cNvPr>
            <p:cNvCxnSpPr>
              <a:cxnSpLocks/>
              <a:stCxn id="47" idx="1"/>
              <a:endCxn id="102" idx="1"/>
            </p:cNvCxnSpPr>
            <p:nvPr/>
          </p:nvCxnSpPr>
          <p:spPr>
            <a:xfrm rot="10800000" flipH="1" flipV="1">
              <a:off x="810096" y="4460914"/>
              <a:ext cx="5868" cy="810752"/>
            </a:xfrm>
            <a:prstGeom prst="bentConnector3">
              <a:avLst>
                <a:gd name="adj1" fmla="val -48696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连接符: 肘形 81">
              <a:extLst>
                <a:ext uri="{FF2B5EF4-FFF2-40B4-BE49-F238E27FC236}">
                  <a16:creationId xmlns:a16="http://schemas.microsoft.com/office/drawing/2014/main" id="{67037C30-E48A-4DE3-8FBF-946D6F7E01CB}"/>
                </a:ext>
              </a:extLst>
            </p:cNvPr>
            <p:cNvCxnSpPr>
              <a:cxnSpLocks/>
              <a:stCxn id="48" idx="1"/>
              <a:endCxn id="101" idx="1"/>
            </p:cNvCxnSpPr>
            <p:nvPr/>
          </p:nvCxnSpPr>
          <p:spPr>
            <a:xfrm rot="10800000" flipH="1" flipV="1">
              <a:off x="810096" y="4748944"/>
              <a:ext cx="5868" cy="414831"/>
            </a:xfrm>
            <a:prstGeom prst="bentConnector3">
              <a:avLst>
                <a:gd name="adj1" fmla="val -389570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1E059A3C-3994-45A2-9CE4-12B764A59209}"/>
                </a:ext>
              </a:extLst>
            </p:cNvPr>
            <p:cNvCxnSpPr>
              <a:cxnSpLocks/>
              <a:stCxn id="93" idx="1"/>
              <a:endCxn id="103" idx="1"/>
            </p:cNvCxnSpPr>
            <p:nvPr/>
          </p:nvCxnSpPr>
          <p:spPr>
            <a:xfrm rot="10800000" flipH="1" flipV="1">
              <a:off x="810096" y="3088504"/>
              <a:ext cx="5868" cy="2291052"/>
            </a:xfrm>
            <a:prstGeom prst="bentConnector3">
              <a:avLst>
                <a:gd name="adj1" fmla="val -6384628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49C349C1-D57C-440B-B95D-3ED755D8C3D8}"/>
                </a:ext>
              </a:extLst>
            </p:cNvPr>
            <p:cNvCxnSpPr>
              <a:cxnSpLocks/>
              <a:stCxn id="53" idx="1"/>
              <a:endCxn id="104" idx="1"/>
            </p:cNvCxnSpPr>
            <p:nvPr/>
          </p:nvCxnSpPr>
          <p:spPr>
            <a:xfrm rot="10800000" flipH="1" flipV="1">
              <a:off x="810096" y="2800472"/>
              <a:ext cx="5868" cy="2686973"/>
            </a:xfrm>
            <a:prstGeom prst="bentConnector3">
              <a:avLst>
                <a:gd name="adj1" fmla="val -740184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2C52F120-7B88-462B-A2D5-67E87C1F0F65}"/>
                    </a:ext>
                  </a:extLst>
                </p:cNvPr>
                <p:cNvSpPr/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对每个四元式：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(=,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2C52F120-7B88-462B-A2D5-67E87C1F0F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3008" t="-2513" r="-13158" b="-3015"/>
                  </a:stretch>
                </a:blipFill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F6CC864-F4D2-4D8A-8422-A288164A82FB}"/>
                </a:ext>
              </a:extLst>
            </p:cNvPr>
            <p:cNvSpPr/>
            <p:nvPr/>
          </p:nvSpPr>
          <p:spPr>
            <a:xfrm>
              <a:off x="3137800" y="3072064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F9924CC-B164-41C6-AEFF-F29933CFB78E}"/>
                </a:ext>
              </a:extLst>
            </p:cNvPr>
            <p:cNvSpPr/>
            <p:nvPr/>
          </p:nvSpPr>
          <p:spPr>
            <a:xfrm>
              <a:off x="3164974" y="2739371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D673DEB-59BE-44D7-AD16-AF07CF2FFC16}"/>
                </a:ext>
              </a:extLst>
            </p:cNvPr>
            <p:cNvSpPr/>
            <p:nvPr/>
          </p:nvSpPr>
          <p:spPr>
            <a:xfrm>
              <a:off x="4210131" y="189976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5B72825-58D4-4398-9DB3-6CB885E7A868}"/>
                </a:ext>
              </a:extLst>
            </p:cNvPr>
            <p:cNvSpPr/>
            <p:nvPr/>
          </p:nvSpPr>
          <p:spPr>
            <a:xfrm>
              <a:off x="4099668" y="256987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A98D4BDA-F51C-45A9-B3E2-E0F13C78A701}"/>
                </a:ext>
              </a:extLst>
            </p:cNvPr>
            <p:cNvSpPr/>
            <p:nvPr/>
          </p:nvSpPr>
          <p:spPr bwMode="auto">
            <a:xfrm>
              <a:off x="810096" y="294448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3858A9F2-FD60-4B4D-B18F-2BBFD19ADC51}"/>
                    </a:ext>
                  </a:extLst>
                </p:cNvPr>
                <p:cNvSpPr/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 eaLnBrk="1" hangingPunct="1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e.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𝑗𝑛𝑧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3858A9F2-FD60-4B4D-B18F-2BBFD19ADC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blipFill>
                  <a:blip r:embed="rId7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3EC68B00-6F70-422F-9689-805A74295D50}"/>
                    </a:ext>
                  </a:extLst>
                </p:cNvPr>
                <p:cNvSpPr/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f.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3EC68B00-6F70-422F-9689-805A74295D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blipFill>
                  <a:blip r:embed="rId8"/>
                  <a:stretch>
                    <a:fillRect t="-22000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连接符: 肘形 97">
              <a:extLst>
                <a:ext uri="{FF2B5EF4-FFF2-40B4-BE49-F238E27FC236}">
                  <a16:creationId xmlns:a16="http://schemas.microsoft.com/office/drawing/2014/main" id="{36C95D91-15F4-467D-9EA2-67E6FEA4ECDD}"/>
                </a:ext>
              </a:extLst>
            </p:cNvPr>
            <p:cNvCxnSpPr>
              <a:cxnSpLocks/>
              <a:stCxn id="55" idx="2"/>
              <a:endCxn id="97" idx="3"/>
            </p:cNvCxnSpPr>
            <p:nvPr/>
          </p:nvCxnSpPr>
          <p:spPr>
            <a:xfrm rot="5400000">
              <a:off x="2866791" y="2900007"/>
              <a:ext cx="1012120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07EA0604-9217-4873-ADA0-904F2D27F4E2}"/>
                </a:ext>
              </a:extLst>
            </p:cNvPr>
            <p:cNvCxnSpPr>
              <a:cxnSpLocks/>
              <a:stCxn id="54" idx="2"/>
              <a:endCxn id="94" idx="3"/>
            </p:cNvCxnSpPr>
            <p:nvPr/>
          </p:nvCxnSpPr>
          <p:spPr>
            <a:xfrm rot="5400000">
              <a:off x="3053854" y="2424921"/>
              <a:ext cx="1012112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A47ED0F-8094-4EE6-A156-797CB8C90424}"/>
                </a:ext>
              </a:extLst>
            </p:cNvPr>
            <p:cNvSpPr/>
            <p:nvPr/>
          </p:nvSpPr>
          <p:spPr bwMode="auto">
            <a:xfrm>
              <a:off x="815964" y="511951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7EE0889-526C-4CDB-8610-3E91C4A8A449}"/>
                </a:ext>
              </a:extLst>
            </p:cNvPr>
            <p:cNvSpPr/>
            <p:nvPr/>
          </p:nvSpPr>
          <p:spPr bwMode="auto">
            <a:xfrm>
              <a:off x="815964" y="522740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9A9EF68-7EB2-4281-9B00-B1FFD5DE055F}"/>
                </a:ext>
              </a:extLst>
            </p:cNvPr>
            <p:cNvSpPr/>
            <p:nvPr/>
          </p:nvSpPr>
          <p:spPr bwMode="auto">
            <a:xfrm>
              <a:off x="815964" y="533529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7AB5014-440D-4B1F-9EAF-499F8B92AFFE}"/>
                </a:ext>
              </a:extLst>
            </p:cNvPr>
            <p:cNvSpPr/>
            <p:nvPr/>
          </p:nvSpPr>
          <p:spPr bwMode="auto">
            <a:xfrm>
              <a:off x="815964" y="544318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1C42B0DC-3D8D-4D8D-A71F-BC5DEF080B1E}"/>
                </a:ext>
              </a:extLst>
            </p:cNvPr>
            <p:cNvSpPr/>
            <p:nvPr/>
          </p:nvSpPr>
          <p:spPr bwMode="auto">
            <a:xfrm>
              <a:off x="815964" y="555107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26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基本块划分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E651543-4445-4A4A-AE9D-9207533E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24744"/>
            <a:ext cx="8856984" cy="96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：指程序中一段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顺序执行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的语句序列，其中只有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一个入口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一个出口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，入口就是其中的第一条语句，出口是其中最后一条语句。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A9141-483A-409A-974A-0AD67D8FF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2085841"/>
            <a:ext cx="8856984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求出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基本块入口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语句，包括以下三种情况之一：</a:t>
            </a: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第一个语句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能由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条件转移语句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无条件转移语句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转移到的语句；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紧跟在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条件转移语句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后面的语句。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28F1C95-E691-42D0-B0AF-8605076A2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4002776"/>
            <a:ext cx="8856984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基本块入口语句到以下语句之间部分构成一个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后续的另一个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入口语句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（不含该入口语句）；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一条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（含该转移语句）；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停止语句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（含该停止语句）。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4FDFE77B-BD6C-4BC8-8316-089993455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5919711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未被纳入任一基本块的语句，都是程序中控制流不能到达的语句，可以删除。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2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9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8.3.3 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5008" y="1142296"/>
                <a:ext cx="4184582" cy="4576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、合并已知量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 startAt="3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型合并常量，令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是新建结点，删除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查找或建立标记为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的叶结点，记作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𝑛𝑜𝑑𝑒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 startAt="4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型合并常量，令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是新建结点，删除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查找或建立标记为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的叶结点，记作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𝑛𝑜𝑑𝑒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</p:txBody>
          </p:sp>
        </mc:Choice>
        <mc:Fallback xmlns="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5008" y="1142296"/>
                <a:ext cx="4184582" cy="4576766"/>
              </a:xfrm>
              <a:prstGeom prst="rect">
                <a:avLst/>
              </a:prstGeom>
              <a:blipFill>
                <a:blip r:embed="rId3"/>
                <a:stretch>
                  <a:fillRect l="-1456" b="-11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F36B2A6-3E53-4898-9491-A98DB5777B55}"/>
              </a:ext>
            </a:extLst>
          </p:cNvPr>
          <p:cNvGrpSpPr/>
          <p:nvPr/>
        </p:nvGrpSpPr>
        <p:grpSpPr>
          <a:xfrm>
            <a:off x="610089" y="1235506"/>
            <a:ext cx="4033919" cy="5289838"/>
            <a:chOff x="810096" y="389489"/>
            <a:chExt cx="4033919" cy="528983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F531D83-B266-4F8D-8066-0649902D0B3F}"/>
                </a:ext>
              </a:extLst>
            </p:cNvPr>
            <p:cNvSpPr/>
            <p:nvPr/>
          </p:nvSpPr>
          <p:spPr bwMode="auto">
            <a:xfrm>
              <a:off x="810096" y="389489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构造运算变量结点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A465E38-8C41-4210-A5E7-5B87B07CD569}"/>
                </a:ext>
              </a:extLst>
            </p:cNvPr>
            <p:cNvSpPr/>
            <p:nvPr/>
          </p:nvSpPr>
          <p:spPr bwMode="auto">
            <a:xfrm>
              <a:off x="810096" y="677520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63D12CE-2318-4E4E-B13A-EFE22403B8FB}"/>
                </a:ext>
              </a:extLst>
            </p:cNvPr>
            <p:cNvSpPr/>
            <p:nvPr/>
          </p:nvSpPr>
          <p:spPr bwMode="auto">
            <a:xfrm>
              <a:off x="810096" y="965551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D28E984-46F9-4408-8555-14B15C44923F}"/>
                </a:ext>
              </a:extLst>
            </p:cNvPr>
            <p:cNvSpPr/>
            <p:nvPr/>
          </p:nvSpPr>
          <p:spPr bwMode="auto">
            <a:xfrm>
              <a:off x="810096" y="1253582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5908241-5C0A-4668-A161-F0E6DB5D79D6}"/>
                </a:ext>
              </a:extLst>
            </p:cNvPr>
            <p:cNvSpPr/>
            <p:nvPr/>
          </p:nvSpPr>
          <p:spPr bwMode="auto">
            <a:xfrm>
              <a:off x="810096" y="1792364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合并已知常量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4B91B7B-3F7D-47B2-A987-457D6049B9CA}"/>
                    </a:ext>
                  </a:extLst>
                </p:cNvPr>
                <p:cNvSpPr/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a. 1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4B91B7B-3F7D-47B2-A987-457D6049B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blipFill>
                  <a:blip r:embed="rId4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036F6D8-38A1-47F6-98A1-6F8B0D578DBC}"/>
                    </a:ext>
                  </a:extLst>
                </p:cNvPr>
                <p:cNvSpPr/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b. 2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、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036F6D8-38A1-47F6-98A1-6F8B0D578D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blipFill>
                  <a:blip r:embed="rId5"/>
                  <a:stretch>
                    <a:fillRect l="-5263" t="-22000" r="-5789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F8BD1C9-1A99-4A31-9563-BEE7E77223BD}"/>
                </a:ext>
              </a:extLst>
            </p:cNvPr>
            <p:cNvSpPr/>
            <p:nvPr/>
          </p:nvSpPr>
          <p:spPr bwMode="auto">
            <a:xfrm>
              <a:off x="810096" y="4028867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删除公共子表达式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CAD6223-772E-42F9-BBE6-4CF344E8A1C2}"/>
                </a:ext>
              </a:extLst>
            </p:cNvPr>
            <p:cNvSpPr/>
            <p:nvPr/>
          </p:nvSpPr>
          <p:spPr bwMode="auto">
            <a:xfrm>
              <a:off x="810096" y="431689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a. 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6556210-D02E-4BD2-A8C3-29224E4F69EB}"/>
                </a:ext>
              </a:extLst>
            </p:cNvPr>
            <p:cNvSpPr/>
            <p:nvPr/>
          </p:nvSpPr>
          <p:spPr bwMode="auto">
            <a:xfrm>
              <a:off x="810096" y="4604929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FB03902-DE20-4ECF-99B8-CB319247BF9C}"/>
                </a:ext>
              </a:extLst>
            </p:cNvPr>
            <p:cNvSpPr/>
            <p:nvPr/>
          </p:nvSpPr>
          <p:spPr bwMode="auto">
            <a:xfrm>
              <a:off x="810096" y="5040107"/>
              <a:ext cx="2304256" cy="63922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附加结果变量，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删除无用赋值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273B3BDC-72D7-4639-84FF-4BF8DB02CBFF}"/>
                </a:ext>
              </a:extLst>
            </p:cNvPr>
            <p:cNvCxnSpPr>
              <a:cxnSpLocks/>
              <a:stCxn id="40" idx="1"/>
              <a:endCxn id="105" idx="1"/>
            </p:cNvCxnSpPr>
            <p:nvPr/>
          </p:nvCxnSpPr>
          <p:spPr>
            <a:xfrm rot="10800000" flipH="1" flipV="1">
              <a:off x="810096" y="821536"/>
              <a:ext cx="5868" cy="4773800"/>
            </a:xfrm>
            <a:prstGeom prst="bentConnector3">
              <a:avLst>
                <a:gd name="adj1" fmla="val -87004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C8254317-EA2A-4C7E-857A-EF14F4FE5D9E}"/>
                </a:ext>
              </a:extLst>
            </p:cNvPr>
            <p:cNvCxnSpPr>
              <a:cxnSpLocks/>
              <a:stCxn id="41" idx="1"/>
              <a:endCxn id="44" idx="1"/>
            </p:cNvCxnSpPr>
            <p:nvPr/>
          </p:nvCxnSpPr>
          <p:spPr>
            <a:xfrm rot="10800000" flipV="1">
              <a:off x="810096" y="1109567"/>
              <a:ext cx="12700" cy="1114844"/>
            </a:xfrm>
            <a:prstGeom prst="bentConnector3">
              <a:avLst>
                <a:gd name="adj1" fmla="val 25418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C14C3FC7-C5BA-447C-935A-1B2B6760026B}"/>
                </a:ext>
              </a:extLst>
            </p:cNvPr>
            <p:cNvCxnSpPr>
              <a:cxnSpLocks/>
              <a:stCxn id="42" idx="1"/>
              <a:endCxn id="45" idx="1"/>
            </p:cNvCxnSpPr>
            <p:nvPr/>
          </p:nvCxnSpPr>
          <p:spPr>
            <a:xfrm rot="10800000" flipV="1">
              <a:off x="810096" y="1397598"/>
              <a:ext cx="12700" cy="1114844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71FB2FC-3C75-4F1D-8898-DE44D4C6EB7D}"/>
                </a:ext>
              </a:extLst>
            </p:cNvPr>
            <p:cNvSpPr/>
            <p:nvPr/>
          </p:nvSpPr>
          <p:spPr bwMode="auto">
            <a:xfrm>
              <a:off x="810096" y="2656457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c. 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p:sp>
          <p:nvSpPr>
            <p:cNvPr id="54" name="流程图: 决策 53">
              <a:extLst>
                <a:ext uri="{FF2B5EF4-FFF2-40B4-BE49-F238E27FC236}">
                  <a16:creationId xmlns:a16="http://schemas.microsoft.com/office/drawing/2014/main" id="{A09A4DC3-E249-4451-BDD0-BF8D10FC6B81}"/>
                </a:ext>
              </a:extLst>
            </p:cNvPr>
            <p:cNvSpPr/>
            <p:nvPr/>
          </p:nvSpPr>
          <p:spPr bwMode="auto">
            <a:xfrm>
              <a:off x="3717436" y="2076391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流程图: 决策 54">
              <a:extLst>
                <a:ext uri="{FF2B5EF4-FFF2-40B4-BE49-F238E27FC236}">
                  <a16:creationId xmlns:a16="http://schemas.microsoft.com/office/drawing/2014/main" id="{9DC56634-2EA0-418A-A8A3-F8AF051D81EE}"/>
                </a:ext>
              </a:extLst>
            </p:cNvPr>
            <p:cNvSpPr/>
            <p:nvPr/>
          </p:nvSpPr>
          <p:spPr bwMode="auto">
            <a:xfrm>
              <a:off x="3343318" y="2364414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55804515-879C-4927-B82C-E14FB3DC78D7}"/>
                </a:ext>
              </a:extLst>
            </p:cNvPr>
            <p:cNvCxnSpPr>
              <a:cxnSpLocks/>
              <a:stCxn id="44" idx="3"/>
              <a:endCxn id="54" idx="1"/>
            </p:cNvCxnSpPr>
            <p:nvPr/>
          </p:nvCxnSpPr>
          <p:spPr>
            <a:xfrm flipV="1">
              <a:off x="3114352" y="2220407"/>
              <a:ext cx="603084" cy="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B5A2507A-6D0F-4C57-8D20-2D1AF6992C3E}"/>
                </a:ext>
              </a:extLst>
            </p:cNvPr>
            <p:cNvCxnSpPr>
              <a:cxnSpLocks/>
              <a:stCxn id="45" idx="3"/>
              <a:endCxn id="55" idx="1"/>
            </p:cNvCxnSpPr>
            <p:nvPr/>
          </p:nvCxnSpPr>
          <p:spPr>
            <a:xfrm flipV="1">
              <a:off x="3114352" y="2508430"/>
              <a:ext cx="228966" cy="4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7BA10F23-F374-4684-8EC3-F61A423EE765}"/>
                </a:ext>
              </a:extLst>
            </p:cNvPr>
            <p:cNvCxnSpPr>
              <a:cxnSpLocks/>
              <a:stCxn id="54" idx="2"/>
              <a:endCxn id="53" idx="3"/>
            </p:cNvCxnSpPr>
            <p:nvPr/>
          </p:nvCxnSpPr>
          <p:spPr>
            <a:xfrm rot="5400000">
              <a:off x="3341885" y="2136890"/>
              <a:ext cx="436050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C081B41B-9E15-4929-84CF-A10B41DC5FBC}"/>
                </a:ext>
              </a:extLst>
            </p:cNvPr>
            <p:cNvCxnSpPr>
              <a:cxnSpLocks/>
              <a:stCxn id="55" idx="2"/>
              <a:endCxn id="93" idx="3"/>
            </p:cNvCxnSpPr>
            <p:nvPr/>
          </p:nvCxnSpPr>
          <p:spPr>
            <a:xfrm rot="5400000">
              <a:off x="3154822" y="2611976"/>
              <a:ext cx="436058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6306EC10-2088-40CA-8E6D-AB725F5FB295}"/>
                </a:ext>
              </a:extLst>
            </p:cNvPr>
            <p:cNvCxnSpPr>
              <a:cxnSpLocks/>
              <a:stCxn id="54" idx="3"/>
              <a:endCxn id="47" idx="3"/>
            </p:cNvCxnSpPr>
            <p:nvPr/>
          </p:nvCxnSpPr>
          <p:spPr>
            <a:xfrm flipH="1">
              <a:off x="3114352" y="2220407"/>
              <a:ext cx="1179148" cy="2240507"/>
            </a:xfrm>
            <a:prstGeom prst="bentConnector3">
              <a:avLst>
                <a:gd name="adj1" fmla="val -1938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AA41379E-D305-42BB-9648-58087AEFFA76}"/>
                </a:ext>
              </a:extLst>
            </p:cNvPr>
            <p:cNvCxnSpPr>
              <a:cxnSpLocks/>
              <a:stCxn id="55" idx="3"/>
              <a:endCxn id="48" idx="3"/>
            </p:cNvCxnSpPr>
            <p:nvPr/>
          </p:nvCxnSpPr>
          <p:spPr>
            <a:xfrm flipH="1">
              <a:off x="3114352" y="2508430"/>
              <a:ext cx="805030" cy="2240515"/>
            </a:xfrm>
            <a:prstGeom prst="bentConnector3">
              <a:avLst>
                <a:gd name="adj1" fmla="val -2839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89188BC-0A27-462A-8BDB-5ED19B98D070}"/>
                </a:ext>
              </a:extLst>
            </p:cNvPr>
            <p:cNvSpPr/>
            <p:nvPr/>
          </p:nvSpPr>
          <p:spPr>
            <a:xfrm>
              <a:off x="3146215" y="1588709"/>
              <a:ext cx="1697800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（判断下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右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  <p:cxnSp>
          <p:nvCxnSpPr>
            <p:cNvPr id="81" name="连接符: 肘形 80">
              <a:extLst>
                <a:ext uri="{FF2B5EF4-FFF2-40B4-BE49-F238E27FC236}">
                  <a16:creationId xmlns:a16="http://schemas.microsoft.com/office/drawing/2014/main" id="{B0CE396A-7DD2-4383-AACF-894435C02F1D}"/>
                </a:ext>
              </a:extLst>
            </p:cNvPr>
            <p:cNvCxnSpPr>
              <a:cxnSpLocks/>
              <a:stCxn id="47" idx="1"/>
              <a:endCxn id="102" idx="1"/>
            </p:cNvCxnSpPr>
            <p:nvPr/>
          </p:nvCxnSpPr>
          <p:spPr>
            <a:xfrm rot="10800000" flipH="1" flipV="1">
              <a:off x="810096" y="4460914"/>
              <a:ext cx="5868" cy="810752"/>
            </a:xfrm>
            <a:prstGeom prst="bentConnector3">
              <a:avLst>
                <a:gd name="adj1" fmla="val -48696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连接符: 肘形 81">
              <a:extLst>
                <a:ext uri="{FF2B5EF4-FFF2-40B4-BE49-F238E27FC236}">
                  <a16:creationId xmlns:a16="http://schemas.microsoft.com/office/drawing/2014/main" id="{67037C30-E48A-4DE3-8FBF-946D6F7E01CB}"/>
                </a:ext>
              </a:extLst>
            </p:cNvPr>
            <p:cNvCxnSpPr>
              <a:cxnSpLocks/>
              <a:stCxn id="48" idx="1"/>
              <a:endCxn id="101" idx="1"/>
            </p:cNvCxnSpPr>
            <p:nvPr/>
          </p:nvCxnSpPr>
          <p:spPr>
            <a:xfrm rot="10800000" flipH="1" flipV="1">
              <a:off x="810096" y="4748944"/>
              <a:ext cx="5868" cy="414831"/>
            </a:xfrm>
            <a:prstGeom prst="bentConnector3">
              <a:avLst>
                <a:gd name="adj1" fmla="val -389570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1E059A3C-3994-45A2-9CE4-12B764A59209}"/>
                </a:ext>
              </a:extLst>
            </p:cNvPr>
            <p:cNvCxnSpPr>
              <a:cxnSpLocks/>
              <a:stCxn id="93" idx="1"/>
              <a:endCxn id="103" idx="1"/>
            </p:cNvCxnSpPr>
            <p:nvPr/>
          </p:nvCxnSpPr>
          <p:spPr>
            <a:xfrm rot="10800000" flipH="1" flipV="1">
              <a:off x="810096" y="3088504"/>
              <a:ext cx="5868" cy="2291052"/>
            </a:xfrm>
            <a:prstGeom prst="bentConnector3">
              <a:avLst>
                <a:gd name="adj1" fmla="val -6384628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49C349C1-D57C-440B-B95D-3ED755D8C3D8}"/>
                </a:ext>
              </a:extLst>
            </p:cNvPr>
            <p:cNvCxnSpPr>
              <a:cxnSpLocks/>
              <a:stCxn id="53" idx="1"/>
              <a:endCxn id="104" idx="1"/>
            </p:cNvCxnSpPr>
            <p:nvPr/>
          </p:nvCxnSpPr>
          <p:spPr>
            <a:xfrm rot="10800000" flipH="1" flipV="1">
              <a:off x="810096" y="2800472"/>
              <a:ext cx="5868" cy="2686973"/>
            </a:xfrm>
            <a:prstGeom prst="bentConnector3">
              <a:avLst>
                <a:gd name="adj1" fmla="val -740184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2C52F120-7B88-462B-A2D5-67E87C1F0F65}"/>
                    </a:ext>
                  </a:extLst>
                </p:cNvPr>
                <p:cNvSpPr/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对每个四元式：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(=,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2C52F120-7B88-462B-A2D5-67E87C1F0F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3008" t="-2513" r="-13158" b="-3015"/>
                  </a:stretch>
                </a:blipFill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F6CC864-F4D2-4D8A-8422-A288164A82FB}"/>
                </a:ext>
              </a:extLst>
            </p:cNvPr>
            <p:cNvSpPr/>
            <p:nvPr/>
          </p:nvSpPr>
          <p:spPr>
            <a:xfrm>
              <a:off x="3137800" y="3072064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F9924CC-B164-41C6-AEFF-F29933CFB78E}"/>
                </a:ext>
              </a:extLst>
            </p:cNvPr>
            <p:cNvSpPr/>
            <p:nvPr/>
          </p:nvSpPr>
          <p:spPr>
            <a:xfrm>
              <a:off x="3164974" y="2739371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D673DEB-59BE-44D7-AD16-AF07CF2FFC16}"/>
                </a:ext>
              </a:extLst>
            </p:cNvPr>
            <p:cNvSpPr/>
            <p:nvPr/>
          </p:nvSpPr>
          <p:spPr>
            <a:xfrm>
              <a:off x="4210131" y="189976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5B72825-58D4-4398-9DB3-6CB885E7A868}"/>
                </a:ext>
              </a:extLst>
            </p:cNvPr>
            <p:cNvSpPr/>
            <p:nvPr/>
          </p:nvSpPr>
          <p:spPr>
            <a:xfrm>
              <a:off x="4099668" y="256987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A98D4BDA-F51C-45A9-B3E2-E0F13C78A701}"/>
                </a:ext>
              </a:extLst>
            </p:cNvPr>
            <p:cNvSpPr/>
            <p:nvPr/>
          </p:nvSpPr>
          <p:spPr bwMode="auto">
            <a:xfrm>
              <a:off x="810096" y="294448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3858A9F2-FD60-4B4D-B18F-2BBFD19ADC51}"/>
                    </a:ext>
                  </a:extLst>
                </p:cNvPr>
                <p:cNvSpPr/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 eaLnBrk="1" hangingPunct="1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e.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𝑗𝑛𝑧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3858A9F2-FD60-4B4D-B18F-2BBFD19ADC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blipFill>
                  <a:blip r:embed="rId7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3EC68B00-6F70-422F-9689-805A74295D50}"/>
                    </a:ext>
                  </a:extLst>
                </p:cNvPr>
                <p:cNvSpPr/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f.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3EC68B00-6F70-422F-9689-805A74295D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blipFill>
                  <a:blip r:embed="rId8"/>
                  <a:stretch>
                    <a:fillRect t="-22000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连接符: 肘形 97">
              <a:extLst>
                <a:ext uri="{FF2B5EF4-FFF2-40B4-BE49-F238E27FC236}">
                  <a16:creationId xmlns:a16="http://schemas.microsoft.com/office/drawing/2014/main" id="{36C95D91-15F4-467D-9EA2-67E6FEA4ECDD}"/>
                </a:ext>
              </a:extLst>
            </p:cNvPr>
            <p:cNvCxnSpPr>
              <a:cxnSpLocks/>
              <a:stCxn id="55" idx="2"/>
              <a:endCxn id="97" idx="3"/>
            </p:cNvCxnSpPr>
            <p:nvPr/>
          </p:nvCxnSpPr>
          <p:spPr>
            <a:xfrm rot="5400000">
              <a:off x="2866791" y="2900007"/>
              <a:ext cx="1012120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07EA0604-9217-4873-ADA0-904F2D27F4E2}"/>
                </a:ext>
              </a:extLst>
            </p:cNvPr>
            <p:cNvCxnSpPr>
              <a:cxnSpLocks/>
              <a:stCxn id="54" idx="2"/>
              <a:endCxn id="94" idx="3"/>
            </p:cNvCxnSpPr>
            <p:nvPr/>
          </p:nvCxnSpPr>
          <p:spPr>
            <a:xfrm rot="5400000">
              <a:off x="3053854" y="2424921"/>
              <a:ext cx="1012112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A47ED0F-8094-4EE6-A156-797CB8C90424}"/>
                </a:ext>
              </a:extLst>
            </p:cNvPr>
            <p:cNvSpPr/>
            <p:nvPr/>
          </p:nvSpPr>
          <p:spPr bwMode="auto">
            <a:xfrm>
              <a:off x="815964" y="511951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7EE0889-526C-4CDB-8610-3E91C4A8A449}"/>
                </a:ext>
              </a:extLst>
            </p:cNvPr>
            <p:cNvSpPr/>
            <p:nvPr/>
          </p:nvSpPr>
          <p:spPr bwMode="auto">
            <a:xfrm>
              <a:off x="815964" y="522740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9A9EF68-7EB2-4281-9B00-B1FFD5DE055F}"/>
                </a:ext>
              </a:extLst>
            </p:cNvPr>
            <p:cNvSpPr/>
            <p:nvPr/>
          </p:nvSpPr>
          <p:spPr bwMode="auto">
            <a:xfrm>
              <a:off x="815964" y="533529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7AB5014-440D-4B1F-9EAF-499F8B92AFFE}"/>
                </a:ext>
              </a:extLst>
            </p:cNvPr>
            <p:cNvSpPr/>
            <p:nvPr/>
          </p:nvSpPr>
          <p:spPr bwMode="auto">
            <a:xfrm>
              <a:off x="815964" y="544318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1C42B0DC-3D8D-4D8D-A71F-BC5DEF080B1E}"/>
                </a:ext>
              </a:extLst>
            </p:cNvPr>
            <p:cNvSpPr/>
            <p:nvPr/>
          </p:nvSpPr>
          <p:spPr bwMode="auto">
            <a:xfrm>
              <a:off x="815964" y="555107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7285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9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8.3.3 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5008" y="1142296"/>
                <a:ext cx="4184582" cy="551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、合并已知量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 startAt="5"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𝑗𝑛𝑧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合并常量，令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是新建结点，删除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𝑡𝑢𝑟𝑒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，构造标记为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的叶结点，记作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𝑛𝑜𝑑𝑒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𝑓𝑎𝑙𝑠𝑒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，结束退出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 startAt="6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合并常量，令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是新建结点，删除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𝑡𝑢𝑟𝑒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，构造标记为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的叶结点，记作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𝑛𝑜𝑑𝑒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𝑓𝑎𝑙𝑠𝑒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，结束退出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5008" y="1142296"/>
                <a:ext cx="4184582" cy="5517921"/>
              </a:xfrm>
              <a:prstGeom prst="rect">
                <a:avLst/>
              </a:prstGeom>
              <a:blipFill>
                <a:blip r:embed="rId3"/>
                <a:stretch>
                  <a:fillRect l="-1456" r="-437" b="-7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F36B2A6-3E53-4898-9491-A98DB5777B55}"/>
              </a:ext>
            </a:extLst>
          </p:cNvPr>
          <p:cNvGrpSpPr/>
          <p:nvPr/>
        </p:nvGrpSpPr>
        <p:grpSpPr>
          <a:xfrm>
            <a:off x="610089" y="1235506"/>
            <a:ext cx="4033919" cy="5289838"/>
            <a:chOff x="810096" y="389489"/>
            <a:chExt cx="4033919" cy="528983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F531D83-B266-4F8D-8066-0649902D0B3F}"/>
                </a:ext>
              </a:extLst>
            </p:cNvPr>
            <p:cNvSpPr/>
            <p:nvPr/>
          </p:nvSpPr>
          <p:spPr bwMode="auto">
            <a:xfrm>
              <a:off x="810096" y="389489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构造运算变量结点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A465E38-8C41-4210-A5E7-5B87B07CD569}"/>
                </a:ext>
              </a:extLst>
            </p:cNvPr>
            <p:cNvSpPr/>
            <p:nvPr/>
          </p:nvSpPr>
          <p:spPr bwMode="auto">
            <a:xfrm>
              <a:off x="810096" y="677520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63D12CE-2318-4E4E-B13A-EFE22403B8FB}"/>
                </a:ext>
              </a:extLst>
            </p:cNvPr>
            <p:cNvSpPr/>
            <p:nvPr/>
          </p:nvSpPr>
          <p:spPr bwMode="auto">
            <a:xfrm>
              <a:off x="810096" y="965551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D28E984-46F9-4408-8555-14B15C44923F}"/>
                </a:ext>
              </a:extLst>
            </p:cNvPr>
            <p:cNvSpPr/>
            <p:nvPr/>
          </p:nvSpPr>
          <p:spPr bwMode="auto">
            <a:xfrm>
              <a:off x="810096" y="1253582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5908241-5C0A-4668-A161-F0E6DB5D79D6}"/>
                </a:ext>
              </a:extLst>
            </p:cNvPr>
            <p:cNvSpPr/>
            <p:nvPr/>
          </p:nvSpPr>
          <p:spPr bwMode="auto">
            <a:xfrm>
              <a:off x="810096" y="1792364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合并已知常量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4B91B7B-3F7D-47B2-A987-457D6049B9CA}"/>
                    </a:ext>
                  </a:extLst>
                </p:cNvPr>
                <p:cNvSpPr/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a. 1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4B91B7B-3F7D-47B2-A987-457D6049B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blipFill>
                  <a:blip r:embed="rId4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036F6D8-38A1-47F6-98A1-6F8B0D578DBC}"/>
                    </a:ext>
                  </a:extLst>
                </p:cNvPr>
                <p:cNvSpPr/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b. 2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、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036F6D8-38A1-47F6-98A1-6F8B0D578D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blipFill>
                  <a:blip r:embed="rId5"/>
                  <a:stretch>
                    <a:fillRect l="-5263" t="-22000" r="-5789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F8BD1C9-1A99-4A31-9563-BEE7E77223BD}"/>
                </a:ext>
              </a:extLst>
            </p:cNvPr>
            <p:cNvSpPr/>
            <p:nvPr/>
          </p:nvSpPr>
          <p:spPr bwMode="auto">
            <a:xfrm>
              <a:off x="810096" y="4028867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删除公共子表达式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CAD6223-772E-42F9-BBE6-4CF344E8A1C2}"/>
                </a:ext>
              </a:extLst>
            </p:cNvPr>
            <p:cNvSpPr/>
            <p:nvPr/>
          </p:nvSpPr>
          <p:spPr bwMode="auto">
            <a:xfrm>
              <a:off x="810096" y="431689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a. 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6556210-D02E-4BD2-A8C3-29224E4F69EB}"/>
                </a:ext>
              </a:extLst>
            </p:cNvPr>
            <p:cNvSpPr/>
            <p:nvPr/>
          </p:nvSpPr>
          <p:spPr bwMode="auto">
            <a:xfrm>
              <a:off x="810096" y="4604929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FB03902-DE20-4ECF-99B8-CB319247BF9C}"/>
                </a:ext>
              </a:extLst>
            </p:cNvPr>
            <p:cNvSpPr/>
            <p:nvPr/>
          </p:nvSpPr>
          <p:spPr bwMode="auto">
            <a:xfrm>
              <a:off x="810096" y="5040107"/>
              <a:ext cx="2304256" cy="63922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附加结果变量，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删除无用赋值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273B3BDC-72D7-4639-84FF-4BF8DB02CBFF}"/>
                </a:ext>
              </a:extLst>
            </p:cNvPr>
            <p:cNvCxnSpPr>
              <a:cxnSpLocks/>
              <a:stCxn id="40" idx="1"/>
              <a:endCxn id="105" idx="1"/>
            </p:cNvCxnSpPr>
            <p:nvPr/>
          </p:nvCxnSpPr>
          <p:spPr>
            <a:xfrm rot="10800000" flipH="1" flipV="1">
              <a:off x="810096" y="821536"/>
              <a:ext cx="5868" cy="4773800"/>
            </a:xfrm>
            <a:prstGeom prst="bentConnector3">
              <a:avLst>
                <a:gd name="adj1" fmla="val -87004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C8254317-EA2A-4C7E-857A-EF14F4FE5D9E}"/>
                </a:ext>
              </a:extLst>
            </p:cNvPr>
            <p:cNvCxnSpPr>
              <a:cxnSpLocks/>
              <a:stCxn id="41" idx="1"/>
              <a:endCxn id="44" idx="1"/>
            </p:cNvCxnSpPr>
            <p:nvPr/>
          </p:nvCxnSpPr>
          <p:spPr>
            <a:xfrm rot="10800000" flipV="1">
              <a:off x="810096" y="1109567"/>
              <a:ext cx="12700" cy="1114844"/>
            </a:xfrm>
            <a:prstGeom prst="bentConnector3">
              <a:avLst>
                <a:gd name="adj1" fmla="val 25418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C14C3FC7-C5BA-447C-935A-1B2B6760026B}"/>
                </a:ext>
              </a:extLst>
            </p:cNvPr>
            <p:cNvCxnSpPr>
              <a:cxnSpLocks/>
              <a:stCxn id="42" idx="1"/>
              <a:endCxn id="45" idx="1"/>
            </p:cNvCxnSpPr>
            <p:nvPr/>
          </p:nvCxnSpPr>
          <p:spPr>
            <a:xfrm rot="10800000" flipV="1">
              <a:off x="810096" y="1397598"/>
              <a:ext cx="12700" cy="1114844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71FB2FC-3C75-4F1D-8898-DE44D4C6EB7D}"/>
                </a:ext>
              </a:extLst>
            </p:cNvPr>
            <p:cNvSpPr/>
            <p:nvPr/>
          </p:nvSpPr>
          <p:spPr bwMode="auto">
            <a:xfrm>
              <a:off x="810096" y="2656457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c. 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p:sp>
          <p:nvSpPr>
            <p:cNvPr id="54" name="流程图: 决策 53">
              <a:extLst>
                <a:ext uri="{FF2B5EF4-FFF2-40B4-BE49-F238E27FC236}">
                  <a16:creationId xmlns:a16="http://schemas.microsoft.com/office/drawing/2014/main" id="{A09A4DC3-E249-4451-BDD0-BF8D10FC6B81}"/>
                </a:ext>
              </a:extLst>
            </p:cNvPr>
            <p:cNvSpPr/>
            <p:nvPr/>
          </p:nvSpPr>
          <p:spPr bwMode="auto">
            <a:xfrm>
              <a:off x="3717436" y="2076391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流程图: 决策 54">
              <a:extLst>
                <a:ext uri="{FF2B5EF4-FFF2-40B4-BE49-F238E27FC236}">
                  <a16:creationId xmlns:a16="http://schemas.microsoft.com/office/drawing/2014/main" id="{9DC56634-2EA0-418A-A8A3-F8AF051D81EE}"/>
                </a:ext>
              </a:extLst>
            </p:cNvPr>
            <p:cNvSpPr/>
            <p:nvPr/>
          </p:nvSpPr>
          <p:spPr bwMode="auto">
            <a:xfrm>
              <a:off x="3343318" y="2364414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55804515-879C-4927-B82C-E14FB3DC78D7}"/>
                </a:ext>
              </a:extLst>
            </p:cNvPr>
            <p:cNvCxnSpPr>
              <a:cxnSpLocks/>
              <a:stCxn id="44" idx="3"/>
              <a:endCxn id="54" idx="1"/>
            </p:cNvCxnSpPr>
            <p:nvPr/>
          </p:nvCxnSpPr>
          <p:spPr>
            <a:xfrm flipV="1">
              <a:off x="3114352" y="2220407"/>
              <a:ext cx="603084" cy="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B5A2507A-6D0F-4C57-8D20-2D1AF6992C3E}"/>
                </a:ext>
              </a:extLst>
            </p:cNvPr>
            <p:cNvCxnSpPr>
              <a:cxnSpLocks/>
              <a:stCxn id="45" idx="3"/>
              <a:endCxn id="55" idx="1"/>
            </p:cNvCxnSpPr>
            <p:nvPr/>
          </p:nvCxnSpPr>
          <p:spPr>
            <a:xfrm flipV="1">
              <a:off x="3114352" y="2508430"/>
              <a:ext cx="228966" cy="4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7BA10F23-F374-4684-8EC3-F61A423EE765}"/>
                </a:ext>
              </a:extLst>
            </p:cNvPr>
            <p:cNvCxnSpPr>
              <a:cxnSpLocks/>
              <a:stCxn id="54" idx="2"/>
              <a:endCxn id="53" idx="3"/>
            </p:cNvCxnSpPr>
            <p:nvPr/>
          </p:nvCxnSpPr>
          <p:spPr>
            <a:xfrm rot="5400000">
              <a:off x="3341885" y="2136890"/>
              <a:ext cx="436050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C081B41B-9E15-4929-84CF-A10B41DC5FBC}"/>
                </a:ext>
              </a:extLst>
            </p:cNvPr>
            <p:cNvCxnSpPr>
              <a:cxnSpLocks/>
              <a:stCxn id="55" idx="2"/>
              <a:endCxn id="93" idx="3"/>
            </p:cNvCxnSpPr>
            <p:nvPr/>
          </p:nvCxnSpPr>
          <p:spPr>
            <a:xfrm rot="5400000">
              <a:off x="3154822" y="2611976"/>
              <a:ext cx="436058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6306EC10-2088-40CA-8E6D-AB725F5FB295}"/>
                </a:ext>
              </a:extLst>
            </p:cNvPr>
            <p:cNvCxnSpPr>
              <a:cxnSpLocks/>
              <a:stCxn id="54" idx="3"/>
              <a:endCxn id="47" idx="3"/>
            </p:cNvCxnSpPr>
            <p:nvPr/>
          </p:nvCxnSpPr>
          <p:spPr>
            <a:xfrm flipH="1">
              <a:off x="3114352" y="2220407"/>
              <a:ext cx="1179148" cy="2240507"/>
            </a:xfrm>
            <a:prstGeom prst="bentConnector3">
              <a:avLst>
                <a:gd name="adj1" fmla="val -1938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AA41379E-D305-42BB-9648-58087AEFFA76}"/>
                </a:ext>
              </a:extLst>
            </p:cNvPr>
            <p:cNvCxnSpPr>
              <a:cxnSpLocks/>
              <a:stCxn id="55" idx="3"/>
              <a:endCxn id="48" idx="3"/>
            </p:cNvCxnSpPr>
            <p:nvPr/>
          </p:nvCxnSpPr>
          <p:spPr>
            <a:xfrm flipH="1">
              <a:off x="3114352" y="2508430"/>
              <a:ext cx="805030" cy="2240515"/>
            </a:xfrm>
            <a:prstGeom prst="bentConnector3">
              <a:avLst>
                <a:gd name="adj1" fmla="val -2839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89188BC-0A27-462A-8BDB-5ED19B98D070}"/>
                </a:ext>
              </a:extLst>
            </p:cNvPr>
            <p:cNvSpPr/>
            <p:nvPr/>
          </p:nvSpPr>
          <p:spPr>
            <a:xfrm>
              <a:off x="3146215" y="1588709"/>
              <a:ext cx="1697800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（判断下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右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  <p:cxnSp>
          <p:nvCxnSpPr>
            <p:cNvPr id="81" name="连接符: 肘形 80">
              <a:extLst>
                <a:ext uri="{FF2B5EF4-FFF2-40B4-BE49-F238E27FC236}">
                  <a16:creationId xmlns:a16="http://schemas.microsoft.com/office/drawing/2014/main" id="{B0CE396A-7DD2-4383-AACF-894435C02F1D}"/>
                </a:ext>
              </a:extLst>
            </p:cNvPr>
            <p:cNvCxnSpPr>
              <a:cxnSpLocks/>
              <a:stCxn id="47" idx="1"/>
              <a:endCxn id="102" idx="1"/>
            </p:cNvCxnSpPr>
            <p:nvPr/>
          </p:nvCxnSpPr>
          <p:spPr>
            <a:xfrm rot="10800000" flipH="1" flipV="1">
              <a:off x="810096" y="4460914"/>
              <a:ext cx="5868" cy="810752"/>
            </a:xfrm>
            <a:prstGeom prst="bentConnector3">
              <a:avLst>
                <a:gd name="adj1" fmla="val -48696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连接符: 肘形 81">
              <a:extLst>
                <a:ext uri="{FF2B5EF4-FFF2-40B4-BE49-F238E27FC236}">
                  <a16:creationId xmlns:a16="http://schemas.microsoft.com/office/drawing/2014/main" id="{67037C30-E48A-4DE3-8FBF-946D6F7E01CB}"/>
                </a:ext>
              </a:extLst>
            </p:cNvPr>
            <p:cNvCxnSpPr>
              <a:cxnSpLocks/>
              <a:stCxn id="48" idx="1"/>
              <a:endCxn id="101" idx="1"/>
            </p:cNvCxnSpPr>
            <p:nvPr/>
          </p:nvCxnSpPr>
          <p:spPr>
            <a:xfrm rot="10800000" flipH="1" flipV="1">
              <a:off x="810096" y="4748944"/>
              <a:ext cx="5868" cy="414831"/>
            </a:xfrm>
            <a:prstGeom prst="bentConnector3">
              <a:avLst>
                <a:gd name="adj1" fmla="val -389570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1E059A3C-3994-45A2-9CE4-12B764A59209}"/>
                </a:ext>
              </a:extLst>
            </p:cNvPr>
            <p:cNvCxnSpPr>
              <a:cxnSpLocks/>
              <a:stCxn id="93" idx="1"/>
              <a:endCxn id="103" idx="1"/>
            </p:cNvCxnSpPr>
            <p:nvPr/>
          </p:nvCxnSpPr>
          <p:spPr>
            <a:xfrm rot="10800000" flipH="1" flipV="1">
              <a:off x="810096" y="3088504"/>
              <a:ext cx="5868" cy="2291052"/>
            </a:xfrm>
            <a:prstGeom prst="bentConnector3">
              <a:avLst>
                <a:gd name="adj1" fmla="val -6384628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49C349C1-D57C-440B-B95D-3ED755D8C3D8}"/>
                </a:ext>
              </a:extLst>
            </p:cNvPr>
            <p:cNvCxnSpPr>
              <a:cxnSpLocks/>
              <a:stCxn id="53" idx="1"/>
              <a:endCxn id="104" idx="1"/>
            </p:cNvCxnSpPr>
            <p:nvPr/>
          </p:nvCxnSpPr>
          <p:spPr>
            <a:xfrm rot="10800000" flipH="1" flipV="1">
              <a:off x="810096" y="2800472"/>
              <a:ext cx="5868" cy="2686973"/>
            </a:xfrm>
            <a:prstGeom prst="bentConnector3">
              <a:avLst>
                <a:gd name="adj1" fmla="val -740184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2C52F120-7B88-462B-A2D5-67E87C1F0F65}"/>
                    </a:ext>
                  </a:extLst>
                </p:cNvPr>
                <p:cNvSpPr/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对每个四元式：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(=,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2C52F120-7B88-462B-A2D5-67E87C1F0F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3008" t="-2513" r="-13158" b="-3015"/>
                  </a:stretch>
                </a:blipFill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F6CC864-F4D2-4D8A-8422-A288164A82FB}"/>
                </a:ext>
              </a:extLst>
            </p:cNvPr>
            <p:cNvSpPr/>
            <p:nvPr/>
          </p:nvSpPr>
          <p:spPr>
            <a:xfrm>
              <a:off x="3137800" y="3072064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F9924CC-B164-41C6-AEFF-F29933CFB78E}"/>
                </a:ext>
              </a:extLst>
            </p:cNvPr>
            <p:cNvSpPr/>
            <p:nvPr/>
          </p:nvSpPr>
          <p:spPr>
            <a:xfrm>
              <a:off x="3164974" y="2739371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D673DEB-59BE-44D7-AD16-AF07CF2FFC16}"/>
                </a:ext>
              </a:extLst>
            </p:cNvPr>
            <p:cNvSpPr/>
            <p:nvPr/>
          </p:nvSpPr>
          <p:spPr>
            <a:xfrm>
              <a:off x="4210131" y="189976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5B72825-58D4-4398-9DB3-6CB885E7A868}"/>
                </a:ext>
              </a:extLst>
            </p:cNvPr>
            <p:cNvSpPr/>
            <p:nvPr/>
          </p:nvSpPr>
          <p:spPr>
            <a:xfrm>
              <a:off x="4099668" y="256987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A98D4BDA-F51C-45A9-B3E2-E0F13C78A701}"/>
                </a:ext>
              </a:extLst>
            </p:cNvPr>
            <p:cNvSpPr/>
            <p:nvPr/>
          </p:nvSpPr>
          <p:spPr bwMode="auto">
            <a:xfrm>
              <a:off x="810096" y="294448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3858A9F2-FD60-4B4D-B18F-2BBFD19ADC51}"/>
                    </a:ext>
                  </a:extLst>
                </p:cNvPr>
                <p:cNvSpPr/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 eaLnBrk="1" hangingPunct="1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e.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𝑗𝑛𝑧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3858A9F2-FD60-4B4D-B18F-2BBFD19ADC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blipFill>
                  <a:blip r:embed="rId7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3EC68B00-6F70-422F-9689-805A74295D50}"/>
                    </a:ext>
                  </a:extLst>
                </p:cNvPr>
                <p:cNvSpPr/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f.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3EC68B00-6F70-422F-9689-805A74295D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blipFill>
                  <a:blip r:embed="rId8"/>
                  <a:stretch>
                    <a:fillRect t="-22000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连接符: 肘形 97">
              <a:extLst>
                <a:ext uri="{FF2B5EF4-FFF2-40B4-BE49-F238E27FC236}">
                  <a16:creationId xmlns:a16="http://schemas.microsoft.com/office/drawing/2014/main" id="{36C95D91-15F4-467D-9EA2-67E6FEA4ECDD}"/>
                </a:ext>
              </a:extLst>
            </p:cNvPr>
            <p:cNvCxnSpPr>
              <a:cxnSpLocks/>
              <a:stCxn id="55" idx="2"/>
              <a:endCxn id="97" idx="3"/>
            </p:cNvCxnSpPr>
            <p:nvPr/>
          </p:nvCxnSpPr>
          <p:spPr>
            <a:xfrm rot="5400000">
              <a:off x="2866791" y="2900007"/>
              <a:ext cx="1012120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07EA0604-9217-4873-ADA0-904F2D27F4E2}"/>
                </a:ext>
              </a:extLst>
            </p:cNvPr>
            <p:cNvCxnSpPr>
              <a:cxnSpLocks/>
              <a:stCxn id="54" idx="2"/>
              <a:endCxn id="94" idx="3"/>
            </p:cNvCxnSpPr>
            <p:nvPr/>
          </p:nvCxnSpPr>
          <p:spPr>
            <a:xfrm rot="5400000">
              <a:off x="3053854" y="2424921"/>
              <a:ext cx="1012112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A47ED0F-8094-4EE6-A156-797CB8C90424}"/>
                </a:ext>
              </a:extLst>
            </p:cNvPr>
            <p:cNvSpPr/>
            <p:nvPr/>
          </p:nvSpPr>
          <p:spPr bwMode="auto">
            <a:xfrm>
              <a:off x="815964" y="511951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7EE0889-526C-4CDB-8610-3E91C4A8A449}"/>
                </a:ext>
              </a:extLst>
            </p:cNvPr>
            <p:cNvSpPr/>
            <p:nvPr/>
          </p:nvSpPr>
          <p:spPr bwMode="auto">
            <a:xfrm>
              <a:off x="815964" y="522740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9A9EF68-7EB2-4281-9B00-B1FFD5DE055F}"/>
                </a:ext>
              </a:extLst>
            </p:cNvPr>
            <p:cNvSpPr/>
            <p:nvPr/>
          </p:nvSpPr>
          <p:spPr bwMode="auto">
            <a:xfrm>
              <a:off x="815964" y="533529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7AB5014-440D-4B1F-9EAF-499F8B92AFFE}"/>
                </a:ext>
              </a:extLst>
            </p:cNvPr>
            <p:cNvSpPr/>
            <p:nvPr/>
          </p:nvSpPr>
          <p:spPr bwMode="auto">
            <a:xfrm>
              <a:off x="815964" y="544318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1C42B0DC-3D8D-4D8D-A71F-BC5DEF080B1E}"/>
                </a:ext>
              </a:extLst>
            </p:cNvPr>
            <p:cNvSpPr/>
            <p:nvPr/>
          </p:nvSpPr>
          <p:spPr bwMode="auto">
            <a:xfrm>
              <a:off x="815964" y="555107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3873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9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8.3.3 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1972" y="1142296"/>
                <a:ext cx="4287618" cy="4576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、删除公共子表达式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：检查是否有结点，其唯一后继为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且标记为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若没有，创建之，记为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𝑛𝑜𝑑𝑒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若有，作为它的结点，转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 startAt="2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：检查是否有结点，其左右后继为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，且标记为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若没有，创建之，记为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𝑛𝑜𝑑𝑒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若有，作为它的结点，转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</p:txBody>
          </p:sp>
        </mc:Choice>
        <mc:Fallback xmlns="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31972" y="1142296"/>
                <a:ext cx="4287618" cy="4576766"/>
              </a:xfrm>
              <a:prstGeom prst="rect">
                <a:avLst/>
              </a:prstGeom>
              <a:blipFill>
                <a:blip r:embed="rId3"/>
                <a:stretch>
                  <a:fillRect l="-1420" r="-710" b="-11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4304B6D7-857E-4AC3-AFC9-B62F6616B136}"/>
              </a:ext>
            </a:extLst>
          </p:cNvPr>
          <p:cNvGrpSpPr/>
          <p:nvPr/>
        </p:nvGrpSpPr>
        <p:grpSpPr>
          <a:xfrm>
            <a:off x="610089" y="1235506"/>
            <a:ext cx="4033919" cy="5289838"/>
            <a:chOff x="810096" y="389489"/>
            <a:chExt cx="4033919" cy="5289838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AB2C4B4-F5FE-4D72-8F5E-6CF87314CC40}"/>
                </a:ext>
              </a:extLst>
            </p:cNvPr>
            <p:cNvSpPr/>
            <p:nvPr/>
          </p:nvSpPr>
          <p:spPr bwMode="auto">
            <a:xfrm>
              <a:off x="810096" y="389489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构造运算变量结点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DBBDA8E-D78E-4B4B-AD53-391B050301B2}"/>
                </a:ext>
              </a:extLst>
            </p:cNvPr>
            <p:cNvSpPr/>
            <p:nvPr/>
          </p:nvSpPr>
          <p:spPr bwMode="auto">
            <a:xfrm>
              <a:off x="810096" y="677520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11C09EC-C3EE-42F8-BBAB-2E75BC911BBD}"/>
                </a:ext>
              </a:extLst>
            </p:cNvPr>
            <p:cNvSpPr/>
            <p:nvPr/>
          </p:nvSpPr>
          <p:spPr bwMode="auto">
            <a:xfrm>
              <a:off x="810096" y="965551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CC98223-0514-4C12-A9C1-1FF5E3813035}"/>
                </a:ext>
              </a:extLst>
            </p:cNvPr>
            <p:cNvSpPr/>
            <p:nvPr/>
          </p:nvSpPr>
          <p:spPr bwMode="auto">
            <a:xfrm>
              <a:off x="810096" y="1253582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DE4758C-5145-4E99-A141-B0147A0465FD}"/>
                </a:ext>
              </a:extLst>
            </p:cNvPr>
            <p:cNvSpPr/>
            <p:nvPr/>
          </p:nvSpPr>
          <p:spPr bwMode="auto">
            <a:xfrm>
              <a:off x="810096" y="1792364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合并已知常量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B2ED7896-44C2-4F92-9662-3D47834A82C3}"/>
                    </a:ext>
                  </a:extLst>
                </p:cNvPr>
                <p:cNvSpPr/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a. 1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B2ED7896-44C2-4F92-9662-3D47834A82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blipFill>
                  <a:blip r:embed="rId4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B118F1D1-24B0-49C8-85DC-52274C0E0067}"/>
                    </a:ext>
                  </a:extLst>
                </p:cNvPr>
                <p:cNvSpPr/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b. 2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、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B118F1D1-24B0-49C8-85DC-52274C0E00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blipFill>
                  <a:blip r:embed="rId5"/>
                  <a:stretch>
                    <a:fillRect l="-5263" t="-22000" r="-5789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EB4945E-EA4B-48FC-96EA-1E5B0D66F27B}"/>
                </a:ext>
              </a:extLst>
            </p:cNvPr>
            <p:cNvSpPr/>
            <p:nvPr/>
          </p:nvSpPr>
          <p:spPr bwMode="auto">
            <a:xfrm>
              <a:off x="810096" y="4028867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删除公共子表达式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E64CE79E-9F46-44C6-8913-9223DA71B205}"/>
                </a:ext>
              </a:extLst>
            </p:cNvPr>
            <p:cNvSpPr/>
            <p:nvPr/>
          </p:nvSpPr>
          <p:spPr bwMode="auto">
            <a:xfrm>
              <a:off x="810096" y="431689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a. 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49F4258-AC40-4B4D-86B5-590100B529AD}"/>
                </a:ext>
              </a:extLst>
            </p:cNvPr>
            <p:cNvSpPr/>
            <p:nvPr/>
          </p:nvSpPr>
          <p:spPr bwMode="auto">
            <a:xfrm>
              <a:off x="810096" y="4604929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8E55049-E4D5-4AE0-B553-8AA7A1F24FA8}"/>
                </a:ext>
              </a:extLst>
            </p:cNvPr>
            <p:cNvSpPr/>
            <p:nvPr/>
          </p:nvSpPr>
          <p:spPr bwMode="auto">
            <a:xfrm>
              <a:off x="810096" y="5040107"/>
              <a:ext cx="2304256" cy="63922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附加结果变量，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删除无用赋值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1E02A152-9C83-43C1-812B-D131E26E9DDB}"/>
                </a:ext>
              </a:extLst>
            </p:cNvPr>
            <p:cNvCxnSpPr>
              <a:cxnSpLocks/>
              <a:stCxn id="58" idx="1"/>
              <a:endCxn id="111" idx="1"/>
            </p:cNvCxnSpPr>
            <p:nvPr/>
          </p:nvCxnSpPr>
          <p:spPr>
            <a:xfrm rot="10800000" flipH="1" flipV="1">
              <a:off x="810096" y="821536"/>
              <a:ext cx="5868" cy="4773800"/>
            </a:xfrm>
            <a:prstGeom prst="bentConnector3">
              <a:avLst>
                <a:gd name="adj1" fmla="val -87004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C5DEBB86-71E5-4480-8A8E-206A16482CC2}"/>
                </a:ext>
              </a:extLst>
            </p:cNvPr>
            <p:cNvCxnSpPr>
              <a:cxnSpLocks/>
              <a:stCxn id="59" idx="1"/>
              <a:endCxn id="63" idx="1"/>
            </p:cNvCxnSpPr>
            <p:nvPr/>
          </p:nvCxnSpPr>
          <p:spPr>
            <a:xfrm rot="10800000" flipV="1">
              <a:off x="810096" y="1109567"/>
              <a:ext cx="12700" cy="1114844"/>
            </a:xfrm>
            <a:prstGeom prst="bentConnector3">
              <a:avLst>
                <a:gd name="adj1" fmla="val 25418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87A55312-1A6E-4390-9E63-457C2922BED6}"/>
                </a:ext>
              </a:extLst>
            </p:cNvPr>
            <p:cNvCxnSpPr>
              <a:cxnSpLocks/>
              <a:stCxn id="60" idx="1"/>
              <a:endCxn id="64" idx="1"/>
            </p:cNvCxnSpPr>
            <p:nvPr/>
          </p:nvCxnSpPr>
          <p:spPr>
            <a:xfrm rot="10800000" flipV="1">
              <a:off x="810096" y="1397598"/>
              <a:ext cx="12700" cy="1114844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BB72BA6-B109-4E96-81FF-A2F75A02AEE0}"/>
                </a:ext>
              </a:extLst>
            </p:cNvPr>
            <p:cNvSpPr/>
            <p:nvPr/>
          </p:nvSpPr>
          <p:spPr bwMode="auto">
            <a:xfrm>
              <a:off x="810096" y="2656457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c. 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p:sp>
          <p:nvSpPr>
            <p:cNvPr id="77" name="流程图: 决策 76">
              <a:extLst>
                <a:ext uri="{FF2B5EF4-FFF2-40B4-BE49-F238E27FC236}">
                  <a16:creationId xmlns:a16="http://schemas.microsoft.com/office/drawing/2014/main" id="{692C99E6-ED38-4F3F-91D3-E119BA61B937}"/>
                </a:ext>
              </a:extLst>
            </p:cNvPr>
            <p:cNvSpPr/>
            <p:nvPr/>
          </p:nvSpPr>
          <p:spPr bwMode="auto">
            <a:xfrm>
              <a:off x="3717436" y="2076391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流程图: 决策 79">
              <a:extLst>
                <a:ext uri="{FF2B5EF4-FFF2-40B4-BE49-F238E27FC236}">
                  <a16:creationId xmlns:a16="http://schemas.microsoft.com/office/drawing/2014/main" id="{F328CB15-08C4-40B2-838A-5BF8067CB5B6}"/>
                </a:ext>
              </a:extLst>
            </p:cNvPr>
            <p:cNvSpPr/>
            <p:nvPr/>
          </p:nvSpPr>
          <p:spPr bwMode="auto">
            <a:xfrm>
              <a:off x="3343318" y="2364414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A2263D9B-8D58-4D91-9509-9F87316FF2CE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 flipV="1">
              <a:off x="3114352" y="2220407"/>
              <a:ext cx="603084" cy="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7C5DF91-386D-466D-B29F-F1E7A4ABB526}"/>
                </a:ext>
              </a:extLst>
            </p:cNvPr>
            <p:cNvCxnSpPr>
              <a:cxnSpLocks/>
              <a:stCxn id="64" idx="3"/>
              <a:endCxn id="80" idx="1"/>
            </p:cNvCxnSpPr>
            <p:nvPr/>
          </p:nvCxnSpPr>
          <p:spPr>
            <a:xfrm flipV="1">
              <a:off x="3114352" y="2508430"/>
              <a:ext cx="228966" cy="4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7EAFADCD-1029-4AAB-A35B-CF538C9321CE}"/>
                </a:ext>
              </a:extLst>
            </p:cNvPr>
            <p:cNvCxnSpPr>
              <a:cxnSpLocks/>
              <a:stCxn id="77" idx="2"/>
              <a:endCxn id="75" idx="3"/>
            </p:cNvCxnSpPr>
            <p:nvPr/>
          </p:nvCxnSpPr>
          <p:spPr>
            <a:xfrm rot="5400000">
              <a:off x="3341885" y="2136890"/>
              <a:ext cx="436050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连接符: 肘形 87">
              <a:extLst>
                <a:ext uri="{FF2B5EF4-FFF2-40B4-BE49-F238E27FC236}">
                  <a16:creationId xmlns:a16="http://schemas.microsoft.com/office/drawing/2014/main" id="{4F1850E4-46C6-427F-8203-213E35F9DD07}"/>
                </a:ext>
              </a:extLst>
            </p:cNvPr>
            <p:cNvCxnSpPr>
              <a:cxnSpLocks/>
              <a:stCxn id="80" idx="2"/>
              <a:endCxn id="101" idx="3"/>
            </p:cNvCxnSpPr>
            <p:nvPr/>
          </p:nvCxnSpPr>
          <p:spPr>
            <a:xfrm rot="5400000">
              <a:off x="3154822" y="2611976"/>
              <a:ext cx="436058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连接符: 肘形 88">
              <a:extLst>
                <a:ext uri="{FF2B5EF4-FFF2-40B4-BE49-F238E27FC236}">
                  <a16:creationId xmlns:a16="http://schemas.microsoft.com/office/drawing/2014/main" id="{DD22E99C-7BE6-48E1-8F66-2C7F8EABD106}"/>
                </a:ext>
              </a:extLst>
            </p:cNvPr>
            <p:cNvCxnSpPr>
              <a:cxnSpLocks/>
              <a:stCxn id="77" idx="3"/>
              <a:endCxn id="66" idx="3"/>
            </p:cNvCxnSpPr>
            <p:nvPr/>
          </p:nvCxnSpPr>
          <p:spPr>
            <a:xfrm flipH="1">
              <a:off x="3114352" y="2220407"/>
              <a:ext cx="1179148" cy="2240507"/>
            </a:xfrm>
            <a:prstGeom prst="bentConnector3">
              <a:avLst>
                <a:gd name="adj1" fmla="val -1938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连接符: 肘形 89">
              <a:extLst>
                <a:ext uri="{FF2B5EF4-FFF2-40B4-BE49-F238E27FC236}">
                  <a16:creationId xmlns:a16="http://schemas.microsoft.com/office/drawing/2014/main" id="{5E5F1680-8502-4036-B85F-73BF22DA8CC5}"/>
                </a:ext>
              </a:extLst>
            </p:cNvPr>
            <p:cNvCxnSpPr>
              <a:cxnSpLocks/>
              <a:stCxn id="80" idx="3"/>
              <a:endCxn id="69" idx="3"/>
            </p:cNvCxnSpPr>
            <p:nvPr/>
          </p:nvCxnSpPr>
          <p:spPr>
            <a:xfrm flipH="1">
              <a:off x="3114352" y="2508430"/>
              <a:ext cx="805030" cy="2240515"/>
            </a:xfrm>
            <a:prstGeom prst="bentConnector3">
              <a:avLst>
                <a:gd name="adj1" fmla="val -2839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9D9DF86-4D97-4B6B-9272-6268E1045F2F}"/>
                </a:ext>
              </a:extLst>
            </p:cNvPr>
            <p:cNvSpPr/>
            <p:nvPr/>
          </p:nvSpPr>
          <p:spPr>
            <a:xfrm>
              <a:off x="3146215" y="1588709"/>
              <a:ext cx="1697800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（判断下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右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  <p:cxnSp>
          <p:nvCxnSpPr>
            <p:cNvPr id="92" name="连接符: 肘形 91">
              <a:extLst>
                <a:ext uri="{FF2B5EF4-FFF2-40B4-BE49-F238E27FC236}">
                  <a16:creationId xmlns:a16="http://schemas.microsoft.com/office/drawing/2014/main" id="{0A60382E-575A-4D2C-99D1-38144383B761}"/>
                </a:ext>
              </a:extLst>
            </p:cNvPr>
            <p:cNvCxnSpPr>
              <a:cxnSpLocks/>
              <a:stCxn id="66" idx="1"/>
              <a:endCxn id="107" idx="1"/>
            </p:cNvCxnSpPr>
            <p:nvPr/>
          </p:nvCxnSpPr>
          <p:spPr>
            <a:xfrm rot="10800000" flipH="1" flipV="1">
              <a:off x="810096" y="4460914"/>
              <a:ext cx="5868" cy="810752"/>
            </a:xfrm>
            <a:prstGeom prst="bentConnector3">
              <a:avLst>
                <a:gd name="adj1" fmla="val -48696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F13BD087-9ABB-4DC8-A9C6-64B1A8CE7AE8}"/>
                </a:ext>
              </a:extLst>
            </p:cNvPr>
            <p:cNvCxnSpPr>
              <a:cxnSpLocks/>
              <a:stCxn id="69" idx="1"/>
              <a:endCxn id="106" idx="1"/>
            </p:cNvCxnSpPr>
            <p:nvPr/>
          </p:nvCxnSpPr>
          <p:spPr>
            <a:xfrm rot="10800000" flipH="1" flipV="1">
              <a:off x="810096" y="4748944"/>
              <a:ext cx="5868" cy="414831"/>
            </a:xfrm>
            <a:prstGeom prst="bentConnector3">
              <a:avLst>
                <a:gd name="adj1" fmla="val -389570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B41D536A-6A84-455D-A122-29A0F81121F4}"/>
                </a:ext>
              </a:extLst>
            </p:cNvPr>
            <p:cNvCxnSpPr>
              <a:cxnSpLocks/>
              <a:stCxn id="101" idx="1"/>
              <a:endCxn id="108" idx="1"/>
            </p:cNvCxnSpPr>
            <p:nvPr/>
          </p:nvCxnSpPr>
          <p:spPr>
            <a:xfrm rot="10800000" flipH="1" flipV="1">
              <a:off x="810096" y="3088504"/>
              <a:ext cx="5868" cy="2291052"/>
            </a:xfrm>
            <a:prstGeom prst="bentConnector3">
              <a:avLst>
                <a:gd name="adj1" fmla="val -6384628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连接符: 肘形 94">
              <a:extLst>
                <a:ext uri="{FF2B5EF4-FFF2-40B4-BE49-F238E27FC236}">
                  <a16:creationId xmlns:a16="http://schemas.microsoft.com/office/drawing/2014/main" id="{303E10AA-4931-4668-978F-FEBB89423FDA}"/>
                </a:ext>
              </a:extLst>
            </p:cNvPr>
            <p:cNvCxnSpPr>
              <a:cxnSpLocks/>
              <a:stCxn id="75" idx="1"/>
              <a:endCxn id="110" idx="1"/>
            </p:cNvCxnSpPr>
            <p:nvPr/>
          </p:nvCxnSpPr>
          <p:spPr>
            <a:xfrm rot="10800000" flipH="1" flipV="1">
              <a:off x="810096" y="2800472"/>
              <a:ext cx="5868" cy="2686973"/>
            </a:xfrm>
            <a:prstGeom prst="bentConnector3">
              <a:avLst>
                <a:gd name="adj1" fmla="val -740184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C3545B9B-6763-44EC-9C99-C5D267C9BBEC}"/>
                    </a:ext>
                  </a:extLst>
                </p:cNvPr>
                <p:cNvSpPr/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对每个四元式：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(=,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C3545B9B-6763-44EC-9C99-C5D267C9BB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3008" t="-2513" r="-13158" b="-3015"/>
                  </a:stretch>
                </a:blipFill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AD40E5C6-BF98-4856-B199-13DEBDC74F66}"/>
                </a:ext>
              </a:extLst>
            </p:cNvPr>
            <p:cNvSpPr/>
            <p:nvPr/>
          </p:nvSpPr>
          <p:spPr>
            <a:xfrm>
              <a:off x="3137800" y="3072064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B08FA5AE-CAD8-49C7-B88E-FF50DE021B63}"/>
                </a:ext>
              </a:extLst>
            </p:cNvPr>
            <p:cNvSpPr/>
            <p:nvPr/>
          </p:nvSpPr>
          <p:spPr>
            <a:xfrm>
              <a:off x="3164974" y="2739371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17F5C2CA-175E-4C99-858C-0982C3579BC2}"/>
                </a:ext>
              </a:extLst>
            </p:cNvPr>
            <p:cNvSpPr/>
            <p:nvPr/>
          </p:nvSpPr>
          <p:spPr>
            <a:xfrm>
              <a:off x="4210131" y="189976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BE6D8C6-735A-46A3-AE02-200DBB414DFD}"/>
                </a:ext>
              </a:extLst>
            </p:cNvPr>
            <p:cNvSpPr/>
            <p:nvPr/>
          </p:nvSpPr>
          <p:spPr>
            <a:xfrm>
              <a:off x="4099668" y="256987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FCA787F4-3D39-49EA-8A98-8D623BEFDC20}"/>
                </a:ext>
              </a:extLst>
            </p:cNvPr>
            <p:cNvSpPr/>
            <p:nvPr/>
          </p:nvSpPr>
          <p:spPr bwMode="auto">
            <a:xfrm>
              <a:off x="810096" y="294448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DE227B1D-3A37-4C02-8765-1DEBBA792A6B}"/>
                    </a:ext>
                  </a:extLst>
                </p:cNvPr>
                <p:cNvSpPr/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 eaLnBrk="1" hangingPunct="1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e.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𝑗𝑛𝑧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DE227B1D-3A37-4C02-8765-1DEBBA792A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blipFill>
                  <a:blip r:embed="rId7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DECCFBD1-A126-40DC-8AFB-CB9F089FBC7E}"/>
                    </a:ext>
                  </a:extLst>
                </p:cNvPr>
                <p:cNvSpPr/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f.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DECCFBD1-A126-40DC-8AFB-CB9F089FBC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blipFill>
                  <a:blip r:embed="rId8"/>
                  <a:stretch>
                    <a:fillRect t="-22000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连接符: 肘形 103">
              <a:extLst>
                <a:ext uri="{FF2B5EF4-FFF2-40B4-BE49-F238E27FC236}">
                  <a16:creationId xmlns:a16="http://schemas.microsoft.com/office/drawing/2014/main" id="{62B499DF-5174-45B1-ADBF-90064E8F01EB}"/>
                </a:ext>
              </a:extLst>
            </p:cNvPr>
            <p:cNvCxnSpPr>
              <a:cxnSpLocks/>
              <a:stCxn id="80" idx="2"/>
              <a:endCxn id="103" idx="3"/>
            </p:cNvCxnSpPr>
            <p:nvPr/>
          </p:nvCxnSpPr>
          <p:spPr>
            <a:xfrm rot="5400000">
              <a:off x="2866791" y="2900007"/>
              <a:ext cx="1012120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C94BB6F6-3558-4115-8BC8-83C45BBF6032}"/>
                </a:ext>
              </a:extLst>
            </p:cNvPr>
            <p:cNvCxnSpPr>
              <a:cxnSpLocks/>
              <a:stCxn id="77" idx="2"/>
              <a:endCxn id="102" idx="3"/>
            </p:cNvCxnSpPr>
            <p:nvPr/>
          </p:nvCxnSpPr>
          <p:spPr>
            <a:xfrm rot="5400000">
              <a:off x="3053854" y="2424921"/>
              <a:ext cx="1012112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ECDE6B5-16F4-44AF-8326-6153E11BDE46}"/>
                </a:ext>
              </a:extLst>
            </p:cNvPr>
            <p:cNvSpPr/>
            <p:nvPr/>
          </p:nvSpPr>
          <p:spPr bwMode="auto">
            <a:xfrm>
              <a:off x="815964" y="511951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19706AB-25A1-4CE7-8F9B-72AC7A38A373}"/>
                </a:ext>
              </a:extLst>
            </p:cNvPr>
            <p:cNvSpPr/>
            <p:nvPr/>
          </p:nvSpPr>
          <p:spPr bwMode="auto">
            <a:xfrm>
              <a:off x="815964" y="522740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B04FAFB-92FC-4364-B5F9-6231E3459090}"/>
                </a:ext>
              </a:extLst>
            </p:cNvPr>
            <p:cNvSpPr/>
            <p:nvPr/>
          </p:nvSpPr>
          <p:spPr bwMode="auto">
            <a:xfrm>
              <a:off x="815964" y="533529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8377B8E-F29B-4DDC-BE19-C1267524C3F1}"/>
                </a:ext>
              </a:extLst>
            </p:cNvPr>
            <p:cNvSpPr/>
            <p:nvPr/>
          </p:nvSpPr>
          <p:spPr bwMode="auto">
            <a:xfrm>
              <a:off x="815964" y="544318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4608DB26-77C6-4CD7-9C51-2E1E602B5B84}"/>
                </a:ext>
              </a:extLst>
            </p:cNvPr>
            <p:cNvSpPr/>
            <p:nvPr/>
          </p:nvSpPr>
          <p:spPr bwMode="auto">
            <a:xfrm>
              <a:off x="815964" y="555107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0422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9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8.3.3 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5008" y="1142296"/>
                <a:ext cx="4184582" cy="3164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、附加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，删除无用赋值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无定义，把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附加到结点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𝑛𝑜𝑑𝑒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 startAt="2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已定义，则把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从原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删除，再把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附加到新结点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𝑜𝑑𝑒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，以下情况不删除：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叶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结点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5008" y="1142296"/>
                <a:ext cx="4184582" cy="3164071"/>
              </a:xfrm>
              <a:prstGeom prst="rect">
                <a:avLst/>
              </a:prstGeom>
              <a:blipFill>
                <a:blip r:embed="rId3"/>
                <a:stretch>
                  <a:fillRect l="-1456" r="-291" b="-21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卷形: 水平 55">
            <a:extLst>
              <a:ext uri="{FF2B5EF4-FFF2-40B4-BE49-F238E27FC236}">
                <a16:creationId xmlns:a16="http://schemas.microsoft.com/office/drawing/2014/main" id="{7222916B-8D2A-46CB-A9E3-4E90ADE9DCA4}"/>
              </a:ext>
            </a:extLst>
          </p:cNvPr>
          <p:cNvSpPr/>
          <p:nvPr/>
        </p:nvSpPr>
        <p:spPr bwMode="auto">
          <a:xfrm>
            <a:off x="4960990" y="4795109"/>
            <a:ext cx="3659706" cy="1271235"/>
          </a:xfrm>
          <a:prstGeom prst="horizontalScroll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/>
          <a:lstStyle/>
          <a:p>
            <a:pPr algn="l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重新生成四元式时，把有前驱但没有附加信息的内部结点，生成新的临时变量附加上去。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254EF2B-7096-45DA-8349-3F6CAF13CEAB}"/>
              </a:ext>
            </a:extLst>
          </p:cNvPr>
          <p:cNvGrpSpPr/>
          <p:nvPr/>
        </p:nvGrpSpPr>
        <p:grpSpPr>
          <a:xfrm>
            <a:off x="610089" y="1235506"/>
            <a:ext cx="4033919" cy="5289838"/>
            <a:chOff x="810096" y="389489"/>
            <a:chExt cx="4033919" cy="528983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DB4995C-BBC7-45B4-9E3D-948EB08BD056}"/>
                </a:ext>
              </a:extLst>
            </p:cNvPr>
            <p:cNvSpPr/>
            <p:nvPr/>
          </p:nvSpPr>
          <p:spPr bwMode="auto">
            <a:xfrm>
              <a:off x="810096" y="389489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构造运算变量结点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AF2E1AC-16BB-4A73-A860-1830EBA75716}"/>
                </a:ext>
              </a:extLst>
            </p:cNvPr>
            <p:cNvSpPr/>
            <p:nvPr/>
          </p:nvSpPr>
          <p:spPr bwMode="auto">
            <a:xfrm>
              <a:off x="810096" y="677520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CB6CD6E-2408-4082-AF31-65985B78DCD2}"/>
                </a:ext>
              </a:extLst>
            </p:cNvPr>
            <p:cNvSpPr/>
            <p:nvPr/>
          </p:nvSpPr>
          <p:spPr bwMode="auto">
            <a:xfrm>
              <a:off x="810096" y="965551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9C3319A-DE8D-489D-A7FC-DFEB7E037905}"/>
                </a:ext>
              </a:extLst>
            </p:cNvPr>
            <p:cNvSpPr/>
            <p:nvPr/>
          </p:nvSpPr>
          <p:spPr bwMode="auto">
            <a:xfrm>
              <a:off x="810096" y="1253582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F622D06-780F-4EBA-B79D-4F1BF827FDB9}"/>
                </a:ext>
              </a:extLst>
            </p:cNvPr>
            <p:cNvSpPr/>
            <p:nvPr/>
          </p:nvSpPr>
          <p:spPr bwMode="auto">
            <a:xfrm>
              <a:off x="810096" y="1792364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合并已知常量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3C42DEF3-58AA-42AF-84D2-634AC5B8BBD3}"/>
                    </a:ext>
                  </a:extLst>
                </p:cNvPr>
                <p:cNvSpPr/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a. 1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3C42DEF3-58AA-42AF-84D2-634AC5B8B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080395"/>
                  <a:ext cx="2304256" cy="288031"/>
                </a:xfrm>
                <a:prstGeom prst="rect">
                  <a:avLst/>
                </a:prstGeom>
                <a:blipFill>
                  <a:blip r:embed="rId4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F1E4DDA3-0604-4D76-AAB6-B795872BF7CF}"/>
                    </a:ext>
                  </a:extLst>
                </p:cNvPr>
                <p:cNvSpPr/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b. 2</a:t>
                  </a:r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型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、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是否为常数</a:t>
                  </a:r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F1E4DDA3-0604-4D76-AAB6-B795872BF7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2368426"/>
                  <a:ext cx="2304256" cy="288031"/>
                </a:xfrm>
                <a:prstGeom prst="rect">
                  <a:avLst/>
                </a:prstGeom>
                <a:blipFill>
                  <a:blip r:embed="rId5"/>
                  <a:stretch>
                    <a:fillRect l="-5263" t="-22000" r="-5789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684C145-0C6A-4762-94BC-7D5125884F8D}"/>
                </a:ext>
              </a:extLst>
            </p:cNvPr>
            <p:cNvSpPr/>
            <p:nvPr/>
          </p:nvSpPr>
          <p:spPr bwMode="auto">
            <a:xfrm>
              <a:off x="810096" y="4028867"/>
              <a:ext cx="2304256" cy="288031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删除公共子表达式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05A5915-61F7-4D4E-A2BA-CF2BE72E8CC2}"/>
                </a:ext>
              </a:extLst>
            </p:cNvPr>
            <p:cNvSpPr/>
            <p:nvPr/>
          </p:nvSpPr>
          <p:spPr bwMode="auto">
            <a:xfrm>
              <a:off x="810096" y="431689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a. 1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6EB21C81-D33C-46B3-9222-467A1E9B1057}"/>
                </a:ext>
              </a:extLst>
            </p:cNvPr>
            <p:cNvSpPr/>
            <p:nvPr/>
          </p:nvSpPr>
          <p:spPr bwMode="auto">
            <a:xfrm>
              <a:off x="810096" y="4604929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5C0316C6-A8EB-4768-8908-03D58659FF04}"/>
                </a:ext>
              </a:extLst>
            </p:cNvPr>
            <p:cNvSpPr/>
            <p:nvPr/>
          </p:nvSpPr>
          <p:spPr bwMode="auto">
            <a:xfrm>
              <a:off x="810096" y="5040107"/>
              <a:ext cx="2304256" cy="63922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附加结果变量，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删除无用赋值</a:t>
              </a:r>
              <a:endPara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F34C0C15-5DF5-4D38-9BB9-6AF415D700A8}"/>
                </a:ext>
              </a:extLst>
            </p:cNvPr>
            <p:cNvCxnSpPr>
              <a:cxnSpLocks/>
              <a:stCxn id="59" idx="1"/>
              <a:endCxn id="112" idx="1"/>
            </p:cNvCxnSpPr>
            <p:nvPr/>
          </p:nvCxnSpPr>
          <p:spPr>
            <a:xfrm rot="10800000" flipH="1" flipV="1">
              <a:off x="810096" y="821536"/>
              <a:ext cx="5868" cy="4773800"/>
            </a:xfrm>
            <a:prstGeom prst="bentConnector3">
              <a:avLst>
                <a:gd name="adj1" fmla="val -87004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E1B43A52-71CE-48FE-8228-2E066407111A}"/>
                </a:ext>
              </a:extLst>
            </p:cNvPr>
            <p:cNvCxnSpPr>
              <a:cxnSpLocks/>
              <a:stCxn id="60" idx="1"/>
              <a:endCxn id="64" idx="1"/>
            </p:cNvCxnSpPr>
            <p:nvPr/>
          </p:nvCxnSpPr>
          <p:spPr>
            <a:xfrm rot="10800000" flipV="1">
              <a:off x="810096" y="1109567"/>
              <a:ext cx="12700" cy="1114844"/>
            </a:xfrm>
            <a:prstGeom prst="bentConnector3">
              <a:avLst>
                <a:gd name="adj1" fmla="val 25418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连接符: 肘形 74">
              <a:extLst>
                <a:ext uri="{FF2B5EF4-FFF2-40B4-BE49-F238E27FC236}">
                  <a16:creationId xmlns:a16="http://schemas.microsoft.com/office/drawing/2014/main" id="{C946FD9F-014B-4EEE-8684-64C098856AAD}"/>
                </a:ext>
              </a:extLst>
            </p:cNvPr>
            <p:cNvCxnSpPr>
              <a:cxnSpLocks/>
              <a:stCxn id="61" idx="1"/>
              <a:endCxn id="65" idx="1"/>
            </p:cNvCxnSpPr>
            <p:nvPr/>
          </p:nvCxnSpPr>
          <p:spPr>
            <a:xfrm rot="10800000" flipV="1">
              <a:off x="810096" y="1397598"/>
              <a:ext cx="12700" cy="1114844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2721C2B6-4441-4D3A-ABA2-740EE8C1CA05}"/>
                </a:ext>
              </a:extLst>
            </p:cNvPr>
            <p:cNvSpPr/>
            <p:nvPr/>
          </p:nvSpPr>
          <p:spPr bwMode="auto">
            <a:xfrm>
              <a:off x="810096" y="2656457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c. 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p:sp>
          <p:nvSpPr>
            <p:cNvPr id="80" name="流程图: 决策 79">
              <a:extLst>
                <a:ext uri="{FF2B5EF4-FFF2-40B4-BE49-F238E27FC236}">
                  <a16:creationId xmlns:a16="http://schemas.microsoft.com/office/drawing/2014/main" id="{D9125AFA-81AD-4741-B53F-671206C73973}"/>
                </a:ext>
              </a:extLst>
            </p:cNvPr>
            <p:cNvSpPr/>
            <p:nvPr/>
          </p:nvSpPr>
          <p:spPr bwMode="auto">
            <a:xfrm>
              <a:off x="3717436" y="2076391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流程图: 决策 82">
              <a:extLst>
                <a:ext uri="{FF2B5EF4-FFF2-40B4-BE49-F238E27FC236}">
                  <a16:creationId xmlns:a16="http://schemas.microsoft.com/office/drawing/2014/main" id="{D7EDD30E-741F-42BE-818A-7E3CD875AEA6}"/>
                </a:ext>
              </a:extLst>
            </p:cNvPr>
            <p:cNvSpPr/>
            <p:nvPr/>
          </p:nvSpPr>
          <p:spPr bwMode="auto">
            <a:xfrm>
              <a:off x="3343318" y="2364414"/>
              <a:ext cx="576064" cy="288032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  <a:endPara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C82292AB-E226-4A30-A9D7-3636CAA8A648}"/>
                </a:ext>
              </a:extLst>
            </p:cNvPr>
            <p:cNvCxnSpPr>
              <a:cxnSpLocks/>
              <a:stCxn id="64" idx="3"/>
              <a:endCxn id="80" idx="1"/>
            </p:cNvCxnSpPr>
            <p:nvPr/>
          </p:nvCxnSpPr>
          <p:spPr>
            <a:xfrm flipV="1">
              <a:off x="3114352" y="2220407"/>
              <a:ext cx="603084" cy="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D3CA2543-1613-438E-BF53-061A7BD543A0}"/>
                </a:ext>
              </a:extLst>
            </p:cNvPr>
            <p:cNvCxnSpPr>
              <a:cxnSpLocks/>
              <a:stCxn id="65" idx="3"/>
              <a:endCxn id="83" idx="1"/>
            </p:cNvCxnSpPr>
            <p:nvPr/>
          </p:nvCxnSpPr>
          <p:spPr>
            <a:xfrm flipV="1">
              <a:off x="3114352" y="2508430"/>
              <a:ext cx="228966" cy="4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连接符: 肘形 87">
              <a:extLst>
                <a:ext uri="{FF2B5EF4-FFF2-40B4-BE49-F238E27FC236}">
                  <a16:creationId xmlns:a16="http://schemas.microsoft.com/office/drawing/2014/main" id="{0ECD719E-6700-4082-B88C-A7AA6C50A446}"/>
                </a:ext>
              </a:extLst>
            </p:cNvPr>
            <p:cNvCxnSpPr>
              <a:cxnSpLocks/>
              <a:stCxn id="80" idx="2"/>
              <a:endCxn id="77" idx="3"/>
            </p:cNvCxnSpPr>
            <p:nvPr/>
          </p:nvCxnSpPr>
          <p:spPr>
            <a:xfrm rot="5400000">
              <a:off x="3341885" y="2136890"/>
              <a:ext cx="436050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连接符: 肘形 88">
              <a:extLst>
                <a:ext uri="{FF2B5EF4-FFF2-40B4-BE49-F238E27FC236}">
                  <a16:creationId xmlns:a16="http://schemas.microsoft.com/office/drawing/2014/main" id="{27098700-7CA9-4BD7-858D-A2E36802259C}"/>
                </a:ext>
              </a:extLst>
            </p:cNvPr>
            <p:cNvCxnSpPr>
              <a:cxnSpLocks/>
              <a:stCxn id="83" idx="2"/>
              <a:endCxn id="102" idx="3"/>
            </p:cNvCxnSpPr>
            <p:nvPr/>
          </p:nvCxnSpPr>
          <p:spPr>
            <a:xfrm rot="5400000">
              <a:off x="3154822" y="2611976"/>
              <a:ext cx="436058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连接符: 肘形 89">
              <a:extLst>
                <a:ext uri="{FF2B5EF4-FFF2-40B4-BE49-F238E27FC236}">
                  <a16:creationId xmlns:a16="http://schemas.microsoft.com/office/drawing/2014/main" id="{5E1020C3-5BA9-4C94-9873-928F9320CD39}"/>
                </a:ext>
              </a:extLst>
            </p:cNvPr>
            <p:cNvCxnSpPr>
              <a:cxnSpLocks/>
              <a:stCxn id="80" idx="3"/>
              <a:endCxn id="69" idx="3"/>
            </p:cNvCxnSpPr>
            <p:nvPr/>
          </p:nvCxnSpPr>
          <p:spPr>
            <a:xfrm flipH="1">
              <a:off x="3114352" y="2220407"/>
              <a:ext cx="1179148" cy="2240507"/>
            </a:xfrm>
            <a:prstGeom prst="bentConnector3">
              <a:avLst>
                <a:gd name="adj1" fmla="val -1938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连接符: 肘形 90">
              <a:extLst>
                <a:ext uri="{FF2B5EF4-FFF2-40B4-BE49-F238E27FC236}">
                  <a16:creationId xmlns:a16="http://schemas.microsoft.com/office/drawing/2014/main" id="{30CE5185-7EBA-4D6B-B91E-0DD7F4B827B6}"/>
                </a:ext>
              </a:extLst>
            </p:cNvPr>
            <p:cNvCxnSpPr>
              <a:cxnSpLocks/>
              <a:stCxn id="83" idx="3"/>
              <a:endCxn id="70" idx="3"/>
            </p:cNvCxnSpPr>
            <p:nvPr/>
          </p:nvCxnSpPr>
          <p:spPr>
            <a:xfrm flipH="1">
              <a:off x="3114352" y="2508430"/>
              <a:ext cx="805030" cy="2240515"/>
            </a:xfrm>
            <a:prstGeom prst="bentConnector3">
              <a:avLst>
                <a:gd name="adj1" fmla="val -2839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D7B6A2C-ED85-4D4F-80BD-3942A653F735}"/>
                </a:ext>
              </a:extLst>
            </p:cNvPr>
            <p:cNvSpPr/>
            <p:nvPr/>
          </p:nvSpPr>
          <p:spPr>
            <a:xfrm>
              <a:off x="3146215" y="1588709"/>
              <a:ext cx="1697800" cy="3693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（判断下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右</a:t>
              </a:r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88A852E5-4300-4C70-9AC8-2342C5A65575}"/>
                </a:ext>
              </a:extLst>
            </p:cNvPr>
            <p:cNvCxnSpPr>
              <a:cxnSpLocks/>
              <a:stCxn id="69" idx="1"/>
              <a:endCxn id="108" idx="1"/>
            </p:cNvCxnSpPr>
            <p:nvPr/>
          </p:nvCxnSpPr>
          <p:spPr>
            <a:xfrm rot="10800000" flipH="1" flipV="1">
              <a:off x="810096" y="4460914"/>
              <a:ext cx="5868" cy="810752"/>
            </a:xfrm>
            <a:prstGeom prst="bentConnector3">
              <a:avLst>
                <a:gd name="adj1" fmla="val -48696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CF05C2B6-F08F-4080-99D8-E97DD5C5547D}"/>
                </a:ext>
              </a:extLst>
            </p:cNvPr>
            <p:cNvCxnSpPr>
              <a:cxnSpLocks/>
              <a:stCxn id="70" idx="1"/>
              <a:endCxn id="107" idx="1"/>
            </p:cNvCxnSpPr>
            <p:nvPr/>
          </p:nvCxnSpPr>
          <p:spPr>
            <a:xfrm rot="10800000" flipH="1" flipV="1">
              <a:off x="810096" y="4748944"/>
              <a:ext cx="5868" cy="414831"/>
            </a:xfrm>
            <a:prstGeom prst="bentConnector3">
              <a:avLst>
                <a:gd name="adj1" fmla="val -389570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连接符: 肘形 94">
              <a:extLst>
                <a:ext uri="{FF2B5EF4-FFF2-40B4-BE49-F238E27FC236}">
                  <a16:creationId xmlns:a16="http://schemas.microsoft.com/office/drawing/2014/main" id="{BC76FD22-E1DC-4567-A89E-5596C1CD4A28}"/>
                </a:ext>
              </a:extLst>
            </p:cNvPr>
            <p:cNvCxnSpPr>
              <a:cxnSpLocks/>
              <a:stCxn id="102" idx="1"/>
              <a:endCxn id="110" idx="1"/>
            </p:cNvCxnSpPr>
            <p:nvPr/>
          </p:nvCxnSpPr>
          <p:spPr>
            <a:xfrm rot="10800000" flipH="1" flipV="1">
              <a:off x="810096" y="3088504"/>
              <a:ext cx="5868" cy="2291052"/>
            </a:xfrm>
            <a:prstGeom prst="bentConnector3">
              <a:avLst>
                <a:gd name="adj1" fmla="val -6384628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连接符: 肘形 95">
              <a:extLst>
                <a:ext uri="{FF2B5EF4-FFF2-40B4-BE49-F238E27FC236}">
                  <a16:creationId xmlns:a16="http://schemas.microsoft.com/office/drawing/2014/main" id="{5B07C7C3-9AF1-4BC4-A3D5-2F0808F630A3}"/>
                </a:ext>
              </a:extLst>
            </p:cNvPr>
            <p:cNvCxnSpPr>
              <a:cxnSpLocks/>
              <a:stCxn id="77" idx="1"/>
              <a:endCxn id="111" idx="1"/>
            </p:cNvCxnSpPr>
            <p:nvPr/>
          </p:nvCxnSpPr>
          <p:spPr>
            <a:xfrm rot="10800000" flipH="1" flipV="1">
              <a:off x="810096" y="2800472"/>
              <a:ext cx="5868" cy="2686973"/>
            </a:xfrm>
            <a:prstGeom prst="bentConnector3">
              <a:avLst>
                <a:gd name="adj1" fmla="val -740184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127D1387-D408-41FE-95BB-AC367A3F19A1}"/>
                    </a:ext>
                  </a:extLst>
                </p:cNvPr>
                <p:cNvSpPr/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对每个四元式：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(=,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b="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127D1387-D408-41FE-95BB-AC367A3F19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316" y="389489"/>
                  <a:ext cx="1610215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3008" t="-2513" r="-13158" b="-3015"/>
                  </a:stretch>
                </a:blipFill>
                <a:ln w="12700">
                  <a:solidFill>
                    <a:srgbClr val="0000FF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1C0E9ED8-6A88-46A9-8AEB-3A1E0CC079FF}"/>
                </a:ext>
              </a:extLst>
            </p:cNvPr>
            <p:cNvSpPr/>
            <p:nvPr/>
          </p:nvSpPr>
          <p:spPr>
            <a:xfrm>
              <a:off x="3137800" y="3072064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8B501AE-D27A-429F-A81F-7BBC43BF4F1E}"/>
                </a:ext>
              </a:extLst>
            </p:cNvPr>
            <p:cNvSpPr/>
            <p:nvPr/>
          </p:nvSpPr>
          <p:spPr>
            <a:xfrm>
              <a:off x="3164974" y="2739371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5A418342-4206-4C14-86E5-BFE7FE21C576}"/>
                </a:ext>
              </a:extLst>
            </p:cNvPr>
            <p:cNvSpPr/>
            <p:nvPr/>
          </p:nvSpPr>
          <p:spPr>
            <a:xfrm>
              <a:off x="4210131" y="189976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6FA688A8-D556-455F-8C43-E81AB5C25BF3}"/>
                </a:ext>
              </a:extLst>
            </p:cNvPr>
            <p:cNvSpPr/>
            <p:nvPr/>
          </p:nvSpPr>
          <p:spPr>
            <a:xfrm>
              <a:off x="4099668" y="256987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953D2EA8-B5D8-4E64-B05E-E3D9A9DD6D82}"/>
                </a:ext>
              </a:extLst>
            </p:cNvPr>
            <p:cNvSpPr/>
            <p:nvPr/>
          </p:nvSpPr>
          <p:spPr bwMode="auto">
            <a:xfrm>
              <a:off x="810096" y="2944488"/>
              <a:ext cx="2304256" cy="2880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d. 2</a:t>
              </a:r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型合并已知量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AC217D41-F25B-4AE8-9CA1-A9C0D204A087}"/>
                    </a:ext>
                  </a:extLst>
                </p:cNvPr>
                <p:cNvSpPr/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 eaLnBrk="1" hangingPunct="1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e.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𝑗𝑛𝑧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AC217D41-F25B-4AE8-9CA1-A9C0D204A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232519"/>
                  <a:ext cx="2304256" cy="288031"/>
                </a:xfrm>
                <a:prstGeom prst="rect">
                  <a:avLst/>
                </a:prstGeom>
                <a:blipFill>
                  <a:blip r:embed="rId7"/>
                  <a:stretch>
                    <a:fillRect t="-22449" b="-4489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A42BE50D-1E6C-43BA-9EC7-63999EBA1E6A}"/>
                    </a:ext>
                  </a:extLst>
                </p:cNvPr>
                <p:cNvSpPr/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f.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合并已知量</a:t>
                  </a:r>
                </a:p>
              </p:txBody>
            </p:sp>
          </mc:Choice>
          <mc:Fallback xmlns=""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A42BE50D-1E6C-43BA-9EC7-63999EBA1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96" y="3520550"/>
                  <a:ext cx="2304256" cy="288031"/>
                </a:xfrm>
                <a:prstGeom prst="rect">
                  <a:avLst/>
                </a:prstGeom>
                <a:blipFill>
                  <a:blip r:embed="rId8"/>
                  <a:stretch>
                    <a:fillRect t="-22000" b="-4200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74EEDBC8-8EC9-43DA-B1EE-A1BF9767B84F}"/>
                </a:ext>
              </a:extLst>
            </p:cNvPr>
            <p:cNvCxnSpPr>
              <a:cxnSpLocks/>
              <a:stCxn id="83" idx="2"/>
              <a:endCxn id="104" idx="3"/>
            </p:cNvCxnSpPr>
            <p:nvPr/>
          </p:nvCxnSpPr>
          <p:spPr>
            <a:xfrm rot="5400000">
              <a:off x="2866791" y="2900007"/>
              <a:ext cx="1012120" cy="516998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连接符: 肘形 105">
              <a:extLst>
                <a:ext uri="{FF2B5EF4-FFF2-40B4-BE49-F238E27FC236}">
                  <a16:creationId xmlns:a16="http://schemas.microsoft.com/office/drawing/2014/main" id="{5F91EB8A-0D06-49E4-96AD-39E262D9E520}"/>
                </a:ext>
              </a:extLst>
            </p:cNvPr>
            <p:cNvCxnSpPr>
              <a:cxnSpLocks/>
              <a:stCxn id="80" idx="2"/>
              <a:endCxn id="103" idx="3"/>
            </p:cNvCxnSpPr>
            <p:nvPr/>
          </p:nvCxnSpPr>
          <p:spPr>
            <a:xfrm rot="5400000">
              <a:off x="3053854" y="2424921"/>
              <a:ext cx="1012112" cy="891116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3C49746-3BE3-47FC-9A5E-11D724D7304C}"/>
                </a:ext>
              </a:extLst>
            </p:cNvPr>
            <p:cNvSpPr/>
            <p:nvPr/>
          </p:nvSpPr>
          <p:spPr bwMode="auto">
            <a:xfrm>
              <a:off x="815964" y="511951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1DA2B6F6-20B6-43A7-AD55-47C2D6A1674E}"/>
                </a:ext>
              </a:extLst>
            </p:cNvPr>
            <p:cNvSpPr/>
            <p:nvPr/>
          </p:nvSpPr>
          <p:spPr bwMode="auto">
            <a:xfrm>
              <a:off x="815964" y="522740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ED0F5D28-22D0-4509-B23E-227FE10918F1}"/>
                </a:ext>
              </a:extLst>
            </p:cNvPr>
            <p:cNvSpPr/>
            <p:nvPr/>
          </p:nvSpPr>
          <p:spPr bwMode="auto">
            <a:xfrm>
              <a:off x="815964" y="533529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5B067062-DB8E-4B6F-A493-8FE0FAF3AFC4}"/>
                </a:ext>
              </a:extLst>
            </p:cNvPr>
            <p:cNvSpPr/>
            <p:nvPr/>
          </p:nvSpPr>
          <p:spPr bwMode="auto">
            <a:xfrm>
              <a:off x="815964" y="544318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84809C74-29B0-4EE6-A088-6BE49EFECD3D}"/>
                </a:ext>
              </a:extLst>
            </p:cNvPr>
            <p:cNvSpPr/>
            <p:nvPr/>
          </p:nvSpPr>
          <p:spPr bwMode="auto">
            <a:xfrm>
              <a:off x="815964" y="5551071"/>
              <a:ext cx="63662" cy="885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/>
              <a:endParaRPr lang="zh-CN" altLang="en-US" i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61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优化示例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9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8.3.3 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876807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对如下基本块进行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/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(=,3,−,$1)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blipFill>
                <a:blip r:embed="rId3"/>
                <a:stretch>
                  <a:fillRect l="-2265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3E2581A8-E4CB-4686-B004-B933294C0171}"/>
              </a:ext>
            </a:extLst>
          </p:cNvPr>
          <p:cNvGrpSpPr/>
          <p:nvPr/>
        </p:nvGrpSpPr>
        <p:grpSpPr>
          <a:xfrm>
            <a:off x="2555776" y="4878452"/>
            <a:ext cx="365806" cy="738664"/>
            <a:chOff x="2627784" y="4878452"/>
            <a:chExt cx="365806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CFE65162-999E-4E89-862B-A3624610AC45}"/>
                    </a:ext>
                  </a:extLst>
                </p:cNvPr>
                <p:cNvSpPr/>
                <p:nvPr/>
              </p:nvSpPr>
              <p:spPr>
                <a:xfrm>
                  <a:off x="2630666" y="4878452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CFE65162-999E-4E89-862B-A3624610AC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0666" y="4878452"/>
                  <a:ext cx="360040" cy="36004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B547863-05E3-4297-95D8-F630698462E5}"/>
                    </a:ext>
                  </a:extLst>
                </p:cNvPr>
                <p:cNvSpPr/>
                <p:nvPr/>
              </p:nvSpPr>
              <p:spPr>
                <a:xfrm>
                  <a:off x="2627784" y="5247784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B547863-05E3-4297-95D8-F630698462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5247784"/>
                  <a:ext cx="3658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43644463-7FCA-458A-8F64-292BECD10EF9}"/>
                  </a:ext>
                </a:extLst>
              </p:cNvPr>
              <p:cNvSpPr/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(∗,2,$1,$2)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43644463-7FCA-458A-8F64-292BECD10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blipFill>
                <a:blip r:embed="rId6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36C0C7E-7C59-4AE1-B51F-716ADD38E9D3}"/>
                  </a:ext>
                </a:extLst>
              </p:cNvPr>
              <p:cNvSpPr/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,$3)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36C0C7E-7C59-4AE1-B51F-716ADD38E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blipFill>
                <a:blip r:embed="rId7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98DED58C-8135-4D3A-A313-2D4E27398828}"/>
                  </a:ext>
                </a:extLst>
              </p:cNvPr>
              <p:cNvSpPr/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103.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(∗,$2,$3,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98DED58C-8135-4D3A-A313-2D4E27398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blipFill>
                <a:blip r:embed="rId8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13259859-6048-4101-B9E7-78F142CB6208}"/>
                  </a:ext>
                </a:extLst>
              </p:cNvPr>
              <p:cNvSpPr/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104.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13259859-6048-4101-B9E7-78F142CB6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blipFill>
                <a:blip r:embed="rId9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E1091F23-39A9-49AE-8029-4FD6FEA196DD}"/>
                  </a:ext>
                </a:extLst>
              </p:cNvPr>
              <p:cNvSpPr/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105.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(∗,2,$1,$4)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E1091F23-39A9-49AE-8029-4FD6FEA19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blipFill>
                <a:blip r:embed="rId10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EC8CFED8-0F39-4A1B-9752-BA4ED5337EE9}"/>
                  </a:ext>
                </a:extLst>
              </p:cNvPr>
              <p:cNvSpPr/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106.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,$5)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EC8CFED8-0F39-4A1B-9752-BA4ED5337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blipFill>
                <a:blip r:embed="rId11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7B51C9B5-632A-4012-833F-6F69A7A95519}"/>
                  </a:ext>
                </a:extLst>
              </p:cNvPr>
              <p:cNvSpPr/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107.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(∗,$4,$5,$6)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7B51C9B5-632A-4012-833F-6F69A7A95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blipFill>
                <a:blip r:embed="rId12"/>
                <a:stretch>
                  <a:fillRect l="-2265" t="-8197" r="-3883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C9136952-98FB-4333-B0F9-E9BADE681C47}"/>
                  </a:ext>
                </a:extLst>
              </p:cNvPr>
              <p:cNvSpPr/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108.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,$7)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C9136952-98FB-4333-B0F9-E9BADE681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blipFill>
                <a:blip r:embed="rId13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78F463AE-33D2-46CD-93D4-39CEF6D36D60}"/>
                  </a:ext>
                </a:extLst>
              </p:cNvPr>
              <p:cNvSpPr/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109.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(∗,$6,$7,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78F463AE-33D2-46CD-93D4-39CEF6D36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blipFill>
                <a:blip r:embed="rId14"/>
                <a:stretch>
                  <a:fillRect l="-2265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16AA3F45-4FA0-468A-8A50-EA98FDCAF3B1}"/>
                  </a:ext>
                </a:extLst>
              </p:cNvPr>
              <p:cNvSpPr/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(=,3,−,$1)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16AA3F45-4FA0-468A-8A50-EA98FDCAF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blipFill>
                <a:blip r:embed="rId15"/>
                <a:stretch>
                  <a:fillRect l="-2265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8F346342-FE96-4344-9E3F-EE9784EEC2F3}"/>
                  </a:ext>
                </a:extLst>
              </p:cNvPr>
              <p:cNvSpPr/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(∗,2,$1,$2)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8F346342-FE96-4344-9E3F-EE9784EEC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blipFill>
                <a:blip r:embed="rId16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5006EB80-BC3C-4904-ACFB-A2E3B5949161}"/>
                  </a:ext>
                </a:extLst>
              </p:cNvPr>
              <p:cNvSpPr/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,$3)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5006EB80-BC3C-4904-ACFB-A2E3B5949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blipFill>
                <a:blip r:embed="rId17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87F97EE-AE07-4895-9794-EC116A6CCDB3}"/>
                  </a:ext>
                </a:extLst>
              </p:cNvPr>
              <p:cNvSpPr/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103.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(∗,$2,$3,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87F97EE-AE07-4895-9794-EC116A6CC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blipFill>
                <a:blip r:embed="rId18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256DA57B-F04E-4FEF-B086-FA860E14A333}"/>
                  </a:ext>
                </a:extLst>
              </p:cNvPr>
              <p:cNvSpPr/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104.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,−,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256DA57B-F04E-4FEF-B086-FA860E14A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blipFill>
                <a:blip r:embed="rId19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CF3A883B-FB16-47DA-8D35-49B8CAF38B9A}"/>
                  </a:ext>
                </a:extLst>
              </p:cNvPr>
              <p:cNvSpPr/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105.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(∗,2,$1,$4)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CF3A883B-FB16-47DA-8D35-49B8CAF38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blipFill>
                <a:blip r:embed="rId20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B48A9603-1B60-48FF-839F-15EC7C101558}"/>
                  </a:ext>
                </a:extLst>
              </p:cNvPr>
              <p:cNvSpPr/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106.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,$5)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B48A9603-1B60-48FF-839F-15EC7C101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blipFill>
                <a:blip r:embed="rId21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D2DB7CED-A6C9-4782-8DE7-897AE2B024EC}"/>
                  </a:ext>
                </a:extLst>
              </p:cNvPr>
              <p:cNvSpPr/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107.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(∗,$4,$5,$6)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D2DB7CED-A6C9-4782-8DE7-897AE2B02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blipFill>
                <a:blip r:embed="rId22"/>
                <a:stretch>
                  <a:fillRect l="-2265" t="-8197" r="-3883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BA4012CF-87D6-46B7-BA04-44A2DA22384A}"/>
                  </a:ext>
                </a:extLst>
              </p:cNvPr>
              <p:cNvSpPr/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108.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,$7)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BA4012CF-87D6-46B7-BA04-44A2DA223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blipFill>
                <a:blip r:embed="rId23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6363B82D-9D99-4A9C-9D2B-7B88338FBA6B}"/>
                  </a:ext>
                </a:extLst>
              </p:cNvPr>
              <p:cNvSpPr/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109.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(∗,$6,$7,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6363B82D-9D99-4A9C-9D2B-7B88338FB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blipFill>
                <a:blip r:embed="rId24"/>
                <a:stretch>
                  <a:fillRect l="-2265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3B9BF3CE-CA8A-435E-BC0D-0F8202F609EA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482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3B9BF3CE-CA8A-435E-BC0D-0F8202F60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4869160"/>
                <a:ext cx="482824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2FBB540A-95FA-4994-8377-FA07ED21887C}"/>
              </a:ext>
            </a:extLst>
          </p:cNvPr>
          <p:cNvGrpSpPr/>
          <p:nvPr/>
        </p:nvGrpSpPr>
        <p:grpSpPr>
          <a:xfrm>
            <a:off x="3275856" y="4878452"/>
            <a:ext cx="365806" cy="738664"/>
            <a:chOff x="3442223" y="4878452"/>
            <a:chExt cx="365806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00B3C0C3-E577-4660-A2D1-D215666C619F}"/>
                    </a:ext>
                  </a:extLst>
                </p:cNvPr>
                <p:cNvSpPr/>
                <p:nvPr/>
              </p:nvSpPr>
              <p:spPr>
                <a:xfrm>
                  <a:off x="3445105" y="4878452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00B3C0C3-E577-4660-A2D1-D215666C61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105" y="4878452"/>
                  <a:ext cx="360040" cy="36004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F5F399F0-75BF-4E5D-989D-5FF53D664E99}"/>
                    </a:ext>
                  </a:extLst>
                </p:cNvPr>
                <p:cNvSpPr/>
                <p:nvPr/>
              </p:nvSpPr>
              <p:spPr>
                <a:xfrm>
                  <a:off x="3442223" y="5247784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F5F399F0-75BF-4E5D-989D-5FF53D664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223" y="5247784"/>
                  <a:ext cx="365806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FFD1A4A-388C-478B-8248-161EBD98DDA5}"/>
              </a:ext>
            </a:extLst>
          </p:cNvPr>
          <p:cNvGrpSpPr/>
          <p:nvPr/>
        </p:nvGrpSpPr>
        <p:grpSpPr>
          <a:xfrm>
            <a:off x="3779912" y="4878452"/>
            <a:ext cx="360040" cy="738664"/>
            <a:chOff x="4012162" y="4878452"/>
            <a:chExt cx="36004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12BF0296-EEA3-49C7-9D39-0E9ECC975E86}"/>
                    </a:ext>
                  </a:extLst>
                </p:cNvPr>
                <p:cNvSpPr/>
                <p:nvPr/>
              </p:nvSpPr>
              <p:spPr>
                <a:xfrm>
                  <a:off x="4012162" y="4878452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12BF0296-EEA3-49C7-9D39-0E9ECC975E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162" y="4878452"/>
                  <a:ext cx="360040" cy="36004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670F59B7-EED3-48F0-B53E-3AC9FC75A7CB}"/>
                </a:ext>
              </a:extLst>
            </p:cNvPr>
            <p:cNvSpPr/>
            <p:nvPr/>
          </p:nvSpPr>
          <p:spPr>
            <a:xfrm>
              <a:off x="4041339" y="524778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C0EA3BA5-3218-481E-A252-7A1D0A72875F}"/>
                  </a:ext>
                </a:extLst>
              </p:cNvPr>
              <p:cNvSpPr/>
              <p:nvPr/>
            </p:nvSpPr>
            <p:spPr>
              <a:xfrm>
                <a:off x="4089176" y="4869160"/>
                <a:ext cx="482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C0EA3BA5-3218-481E-A252-7A1D0A728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176" y="4869160"/>
                <a:ext cx="482824" cy="369332"/>
              </a:xfrm>
              <a:prstGeom prst="rect">
                <a:avLst/>
              </a:prstGeom>
              <a:blipFill>
                <a:blip r:embed="rId29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F5DD8D85-6A0E-4F2E-8CBE-4B1379A754C9}"/>
              </a:ext>
            </a:extLst>
          </p:cNvPr>
          <p:cNvGrpSpPr/>
          <p:nvPr/>
        </p:nvGrpSpPr>
        <p:grpSpPr>
          <a:xfrm>
            <a:off x="4771800" y="4233591"/>
            <a:ext cx="1055459" cy="1383525"/>
            <a:chOff x="4771800" y="4233591"/>
            <a:chExt cx="1055459" cy="1383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B35819B7-299F-45A8-A720-8AFEA6153479}"/>
                    </a:ext>
                  </a:extLst>
                </p:cNvPr>
                <p:cNvSpPr/>
                <p:nvPr/>
              </p:nvSpPr>
              <p:spPr>
                <a:xfrm>
                  <a:off x="4774682" y="487754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B35819B7-299F-45A8-A720-8AFEA61534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682" y="4877541"/>
                  <a:ext cx="360040" cy="36004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矩形 152">
                  <a:extLst>
                    <a:ext uri="{FF2B5EF4-FFF2-40B4-BE49-F238E27FC236}">
                      <a16:creationId xmlns:a16="http://schemas.microsoft.com/office/drawing/2014/main" id="{88F4EE8B-BEAB-41DE-86E4-80B55169D814}"/>
                    </a:ext>
                  </a:extLst>
                </p:cNvPr>
                <p:cNvSpPr/>
                <p:nvPr/>
              </p:nvSpPr>
              <p:spPr>
                <a:xfrm>
                  <a:off x="4771800" y="5246873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3" name="矩形 152">
                  <a:extLst>
                    <a:ext uri="{FF2B5EF4-FFF2-40B4-BE49-F238E27FC236}">
                      <a16:creationId xmlns:a16="http://schemas.microsoft.com/office/drawing/2014/main" id="{88F4EE8B-BEAB-41DE-86E4-80B55169D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800" y="5246873"/>
                  <a:ext cx="365806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91ED234A-2422-48FC-AAF1-0263903E59C6}"/>
                    </a:ext>
                  </a:extLst>
                </p:cNvPr>
                <p:cNvSpPr/>
                <p:nvPr/>
              </p:nvSpPr>
              <p:spPr>
                <a:xfrm>
                  <a:off x="5458757" y="4878452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91ED234A-2422-48FC-AAF1-0263903E5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757" y="4878452"/>
                  <a:ext cx="360040" cy="360040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F165CEED-D5BB-41E8-BFCE-614B345A0B3E}"/>
                    </a:ext>
                  </a:extLst>
                </p:cNvPr>
                <p:cNvSpPr/>
                <p:nvPr/>
              </p:nvSpPr>
              <p:spPr>
                <a:xfrm>
                  <a:off x="5455875" y="5247784"/>
                  <a:ext cx="3713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F165CEED-D5BB-41E8-BFCE-614B345A0B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5875" y="5247784"/>
                  <a:ext cx="371384" cy="369332"/>
                </a:xfrm>
                <a:prstGeom prst="rect">
                  <a:avLst/>
                </a:prstGeom>
                <a:blipFill>
                  <a:blip r:embed="rId3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EDE9CC87-C9FB-4F7C-A44B-4747A9C6C128}"/>
                    </a:ext>
                  </a:extLst>
                </p:cNvPr>
                <p:cNvSpPr/>
                <p:nvPr/>
              </p:nvSpPr>
              <p:spPr>
                <a:xfrm>
                  <a:off x="5076056" y="423359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EDE9CC87-C9FB-4F7C-A44B-4747A9C6C1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56" y="4233591"/>
                  <a:ext cx="360040" cy="360040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BD86DF2-88CB-470A-A378-7A4001CC79EF}"/>
                </a:ext>
              </a:extLst>
            </p:cNvPr>
            <p:cNvCxnSpPr>
              <a:stCxn id="152" idx="0"/>
              <a:endCxn id="157" idx="3"/>
            </p:cNvCxnSpPr>
            <p:nvPr/>
          </p:nvCxnSpPr>
          <p:spPr>
            <a:xfrm flipV="1">
              <a:off x="4954702" y="4540904"/>
              <a:ext cx="174081" cy="3366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4D73E635-53C7-49DB-BE26-C4385796D04F}"/>
                </a:ext>
              </a:extLst>
            </p:cNvPr>
            <p:cNvCxnSpPr>
              <a:cxnSpLocks/>
              <a:stCxn id="155" idx="0"/>
              <a:endCxn id="157" idx="5"/>
            </p:cNvCxnSpPr>
            <p:nvPr/>
          </p:nvCxnSpPr>
          <p:spPr>
            <a:xfrm flipH="1" flipV="1">
              <a:off x="5383369" y="4540904"/>
              <a:ext cx="255408" cy="3375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F500963E-E85E-4B26-B0EB-D1A2F0EBBA11}"/>
                  </a:ext>
                </a:extLst>
              </p:cNvPr>
              <p:cNvSpPr/>
              <p:nvPr/>
            </p:nvSpPr>
            <p:spPr>
              <a:xfrm>
                <a:off x="5406624" y="4235393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F500963E-E85E-4B26-B0EB-D1A2F0EBB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624" y="4235393"/>
                <a:ext cx="418704" cy="369332"/>
              </a:xfrm>
              <a:prstGeom prst="rect">
                <a:avLst/>
              </a:prstGeom>
              <a:blipFill>
                <a:blip r:embed="rId35"/>
                <a:stretch>
                  <a:fillRect l="-1449" t="-10000" r="-1014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3843CA8C-7D83-48E6-A512-F806143A7E05}"/>
              </a:ext>
            </a:extLst>
          </p:cNvPr>
          <p:cNvGrpSpPr/>
          <p:nvPr/>
        </p:nvGrpSpPr>
        <p:grpSpPr>
          <a:xfrm>
            <a:off x="3959932" y="3537012"/>
            <a:ext cx="1296144" cy="1341440"/>
            <a:chOff x="3959932" y="3537012"/>
            <a:chExt cx="1296144" cy="1341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F360FA56-D360-4356-95D2-7BE861C871A2}"/>
                    </a:ext>
                  </a:extLst>
                </p:cNvPr>
                <p:cNvSpPr/>
                <p:nvPr/>
              </p:nvSpPr>
              <p:spPr>
                <a:xfrm>
                  <a:off x="4572000" y="3537012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7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F360FA56-D360-4356-95D2-7BE861C871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537012"/>
                  <a:ext cx="360040" cy="360040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760BB33-EF71-4FE3-A219-18F1A7BD69D2}"/>
                </a:ext>
              </a:extLst>
            </p:cNvPr>
            <p:cNvCxnSpPr>
              <a:stCxn id="149" idx="0"/>
              <a:endCxn id="161" idx="3"/>
            </p:cNvCxnSpPr>
            <p:nvPr/>
          </p:nvCxnSpPr>
          <p:spPr>
            <a:xfrm flipV="1">
              <a:off x="3959932" y="3844325"/>
              <a:ext cx="664795" cy="10341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AFB0B9E9-71A3-4ED5-90FA-9E952A0D06D8}"/>
                </a:ext>
              </a:extLst>
            </p:cNvPr>
            <p:cNvCxnSpPr>
              <a:cxnSpLocks/>
              <a:stCxn id="157" idx="0"/>
              <a:endCxn id="161" idx="5"/>
            </p:cNvCxnSpPr>
            <p:nvPr/>
          </p:nvCxnSpPr>
          <p:spPr>
            <a:xfrm flipH="1" flipV="1">
              <a:off x="4879313" y="3844325"/>
              <a:ext cx="376763" cy="3892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50A2F4A0-DDA1-4802-B9E4-00F7D0C2977C}"/>
                  </a:ext>
                </a:extLst>
              </p:cNvPr>
              <p:cNvSpPr/>
              <p:nvPr/>
            </p:nvSpPr>
            <p:spPr>
              <a:xfrm>
                <a:off x="5113496" y="4539213"/>
                <a:ext cx="336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50A2F4A0-DDA1-4802-B9E4-00F7D0C29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496" y="4539213"/>
                <a:ext cx="336951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2AF1EE1C-F571-4F62-A701-C8C87F80D339}"/>
                  </a:ext>
                </a:extLst>
              </p:cNvPr>
              <p:cNvSpPr/>
              <p:nvPr/>
            </p:nvSpPr>
            <p:spPr>
              <a:xfrm>
                <a:off x="4592116" y="3895358"/>
                <a:ext cx="336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2AF1EE1C-F571-4F62-A701-C8C87F80D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116" y="3895358"/>
                <a:ext cx="336951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B8E02263-78FB-4CEE-968D-096DAF026A78}"/>
                  </a:ext>
                </a:extLst>
              </p:cNvPr>
              <p:cNvSpPr/>
              <p:nvPr/>
            </p:nvSpPr>
            <p:spPr>
              <a:xfrm>
                <a:off x="4879313" y="3474993"/>
                <a:ext cx="3714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B8E02263-78FB-4CEE-968D-096DAF026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13" y="3474993"/>
                <a:ext cx="371448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9AA02CDA-48D8-4C1D-BE58-D255AFA4BFD5}"/>
                  </a:ext>
                </a:extLst>
              </p:cNvPr>
              <p:cNvSpPr/>
              <p:nvPr/>
            </p:nvSpPr>
            <p:spPr>
              <a:xfrm>
                <a:off x="4879313" y="3474993"/>
                <a:ext cx="5881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9AA02CDA-48D8-4C1D-BE58-D255AFA4B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13" y="3474993"/>
                <a:ext cx="588110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7E5D8558-6393-43D3-BB06-AE08D903D444}"/>
              </a:ext>
            </a:extLst>
          </p:cNvPr>
          <p:cNvGrpSpPr/>
          <p:nvPr/>
        </p:nvGrpSpPr>
        <p:grpSpPr>
          <a:xfrm>
            <a:off x="6074850" y="4868249"/>
            <a:ext cx="365806" cy="738664"/>
            <a:chOff x="3442223" y="4878452"/>
            <a:chExt cx="365806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椭圆 170">
                  <a:extLst>
                    <a:ext uri="{FF2B5EF4-FFF2-40B4-BE49-F238E27FC236}">
                      <a16:creationId xmlns:a16="http://schemas.microsoft.com/office/drawing/2014/main" id="{149BAE38-9EFE-4017-8EB3-7FAE835C5870}"/>
                    </a:ext>
                  </a:extLst>
                </p:cNvPr>
                <p:cNvSpPr/>
                <p:nvPr/>
              </p:nvSpPr>
              <p:spPr>
                <a:xfrm>
                  <a:off x="3445105" y="4878452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8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1" name="椭圆 170">
                  <a:extLst>
                    <a:ext uri="{FF2B5EF4-FFF2-40B4-BE49-F238E27FC236}">
                      <a16:creationId xmlns:a16="http://schemas.microsoft.com/office/drawing/2014/main" id="{149BAE38-9EFE-4017-8EB3-7FAE835C5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105" y="4878452"/>
                  <a:ext cx="360040" cy="360040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420E70CF-814F-44DC-BDCA-B6E1CFED1DA1}"/>
                    </a:ext>
                  </a:extLst>
                </p:cNvPr>
                <p:cNvSpPr/>
                <p:nvPr/>
              </p:nvSpPr>
              <p:spPr>
                <a:xfrm>
                  <a:off x="3442223" y="5247784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420E70CF-814F-44DC-BDCA-B6E1CFED1D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223" y="5247784"/>
                  <a:ext cx="365806" cy="36933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7010E301-FEF4-44AC-BA59-B44FB1E2B604}"/>
                  </a:ext>
                </a:extLst>
              </p:cNvPr>
              <p:cNvSpPr/>
              <p:nvPr/>
            </p:nvSpPr>
            <p:spPr>
              <a:xfrm>
                <a:off x="4089176" y="4869160"/>
                <a:ext cx="819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$2,$4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7010E301-FEF4-44AC-BA59-B44FB1E2B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176" y="4869160"/>
                <a:ext cx="819455" cy="369332"/>
              </a:xfrm>
              <a:prstGeom prst="rect">
                <a:avLst/>
              </a:prstGeom>
              <a:blipFill>
                <a:blip r:embed="rId43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87C8378B-DB09-463E-8412-21C4397AADF0}"/>
                  </a:ext>
                </a:extLst>
              </p:cNvPr>
              <p:cNvSpPr/>
              <p:nvPr/>
            </p:nvSpPr>
            <p:spPr>
              <a:xfrm>
                <a:off x="5406624" y="4235393"/>
                <a:ext cx="8146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$3,$5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87C8378B-DB09-463E-8412-21C4397AA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624" y="4235393"/>
                <a:ext cx="814646" cy="369332"/>
              </a:xfrm>
              <a:prstGeom prst="rect">
                <a:avLst/>
              </a:prstGeom>
              <a:blipFill>
                <a:blip r:embed="rId44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F80B61E0-8B8E-4260-A922-2B8D9A03F201}"/>
                  </a:ext>
                </a:extLst>
              </p:cNvPr>
              <p:cNvSpPr/>
              <p:nvPr/>
            </p:nvSpPr>
            <p:spPr>
              <a:xfrm>
                <a:off x="4879313" y="3474993"/>
                <a:ext cx="9199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,$6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F80B61E0-8B8E-4260-A922-2B8D9A03F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13" y="3474993"/>
                <a:ext cx="919932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8B3B67BE-A2F1-4AF1-847E-5E007D0964A5}"/>
              </a:ext>
            </a:extLst>
          </p:cNvPr>
          <p:cNvGrpSpPr/>
          <p:nvPr/>
        </p:nvGrpSpPr>
        <p:grpSpPr>
          <a:xfrm>
            <a:off x="5081995" y="4233591"/>
            <a:ext cx="1555975" cy="697588"/>
            <a:chOff x="5081995" y="4233591"/>
            <a:chExt cx="1555975" cy="697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椭圆 179">
                  <a:extLst>
                    <a:ext uri="{FF2B5EF4-FFF2-40B4-BE49-F238E27FC236}">
                      <a16:creationId xmlns:a16="http://schemas.microsoft.com/office/drawing/2014/main" id="{CA43906B-958A-4F5A-9C33-96F04D74BD54}"/>
                    </a:ext>
                  </a:extLst>
                </p:cNvPr>
                <p:cNvSpPr/>
                <p:nvPr/>
              </p:nvSpPr>
              <p:spPr>
                <a:xfrm>
                  <a:off x="6277930" y="423359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9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80" name="椭圆 179">
                  <a:extLst>
                    <a:ext uri="{FF2B5EF4-FFF2-40B4-BE49-F238E27FC236}">
                      <a16:creationId xmlns:a16="http://schemas.microsoft.com/office/drawing/2014/main" id="{CA43906B-958A-4F5A-9C33-96F04D74B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930" y="4233591"/>
                  <a:ext cx="360040" cy="360040"/>
                </a:xfrm>
                <a:prstGeom prst="ellipse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11032BF-3FB4-44D7-8F1D-F1DFEF3974F2}"/>
                </a:ext>
              </a:extLst>
            </p:cNvPr>
            <p:cNvCxnSpPr>
              <a:cxnSpLocks/>
              <a:stCxn id="152" idx="7"/>
              <a:endCxn id="180" idx="4"/>
            </p:cNvCxnSpPr>
            <p:nvPr/>
          </p:nvCxnSpPr>
          <p:spPr>
            <a:xfrm flipV="1">
              <a:off x="5081995" y="4593631"/>
              <a:ext cx="1375955" cy="3366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BABFC542-B24E-40DC-9BCC-EB56E51AFDF1}"/>
                </a:ext>
              </a:extLst>
            </p:cNvPr>
            <p:cNvCxnSpPr>
              <a:cxnSpLocks/>
              <a:stCxn id="155" idx="7"/>
              <a:endCxn id="180" idx="3"/>
            </p:cNvCxnSpPr>
            <p:nvPr/>
          </p:nvCxnSpPr>
          <p:spPr>
            <a:xfrm flipV="1">
              <a:off x="5766070" y="4540904"/>
              <a:ext cx="564587" cy="39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F5060E4E-50E0-414A-BC74-28521D8C5E78}"/>
                  </a:ext>
                </a:extLst>
              </p:cNvPr>
              <p:cNvSpPr/>
              <p:nvPr/>
            </p:nvSpPr>
            <p:spPr>
              <a:xfrm>
                <a:off x="6297409" y="4560936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F5060E4E-50E0-414A-BC74-28521D8C5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409" y="4560936"/>
                <a:ext cx="410690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A06A0EA7-2E9C-4E21-8EA1-222047D84542}"/>
                  </a:ext>
                </a:extLst>
              </p:cNvPr>
              <p:cNvSpPr/>
              <p:nvPr/>
            </p:nvSpPr>
            <p:spPr>
              <a:xfrm>
                <a:off x="6588224" y="4234209"/>
                <a:ext cx="482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A06A0EA7-2E9C-4E21-8EA1-222047D8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4234209"/>
                <a:ext cx="482824" cy="369332"/>
              </a:xfrm>
              <a:prstGeom prst="rect">
                <a:avLst/>
              </a:prstGeom>
              <a:blipFill>
                <a:blip r:embed="rId48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421F77C9-5879-42B6-AC59-E4371652D8A3}"/>
              </a:ext>
            </a:extLst>
          </p:cNvPr>
          <p:cNvGrpSpPr/>
          <p:nvPr/>
        </p:nvGrpSpPr>
        <p:grpSpPr>
          <a:xfrm>
            <a:off x="4752020" y="2996952"/>
            <a:ext cx="1705930" cy="1236639"/>
            <a:chOff x="5056581" y="4029241"/>
            <a:chExt cx="1705930" cy="1236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椭圆 188">
                  <a:extLst>
                    <a:ext uri="{FF2B5EF4-FFF2-40B4-BE49-F238E27FC236}">
                      <a16:creationId xmlns:a16="http://schemas.microsoft.com/office/drawing/2014/main" id="{46D2EF13-9E74-4939-B15E-1B263B7EFED8}"/>
                    </a:ext>
                  </a:extLst>
                </p:cNvPr>
                <p:cNvSpPr/>
                <p:nvPr/>
              </p:nvSpPr>
              <p:spPr>
                <a:xfrm>
                  <a:off x="5956681" y="402924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89" name="椭圆 188">
                  <a:extLst>
                    <a:ext uri="{FF2B5EF4-FFF2-40B4-BE49-F238E27FC236}">
                      <a16:creationId xmlns:a16="http://schemas.microsoft.com/office/drawing/2014/main" id="{46D2EF13-9E74-4939-B15E-1B263B7EFE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681" y="4029241"/>
                  <a:ext cx="360040" cy="360040"/>
                </a:xfrm>
                <a:prstGeom prst="ellipse">
                  <a:avLst/>
                </a:prstGeom>
                <a:blipFill>
                  <a:blip r:embed="rId49"/>
                  <a:stretch>
                    <a:fillRect l="-4918" r="-8197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7B802A10-27BB-461B-B0B2-0A94D3B11A58}"/>
                </a:ext>
              </a:extLst>
            </p:cNvPr>
            <p:cNvCxnSpPr>
              <a:cxnSpLocks/>
              <a:stCxn id="180" idx="0"/>
              <a:endCxn id="189" idx="5"/>
            </p:cNvCxnSpPr>
            <p:nvPr/>
          </p:nvCxnSpPr>
          <p:spPr>
            <a:xfrm flipH="1" flipV="1">
              <a:off x="6263994" y="4336554"/>
              <a:ext cx="498517" cy="9293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BEA7B930-2756-4EF4-9D04-2DF88F170490}"/>
                </a:ext>
              </a:extLst>
            </p:cNvPr>
            <p:cNvCxnSpPr>
              <a:cxnSpLocks/>
              <a:stCxn id="161" idx="0"/>
              <a:endCxn id="189" idx="3"/>
            </p:cNvCxnSpPr>
            <p:nvPr/>
          </p:nvCxnSpPr>
          <p:spPr>
            <a:xfrm flipV="1">
              <a:off x="5056581" y="4336554"/>
              <a:ext cx="952827" cy="2327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7C3A8C52-A3C7-4687-99B1-4C97E6743E09}"/>
                  </a:ext>
                </a:extLst>
              </p:cNvPr>
              <p:cNvSpPr/>
              <p:nvPr/>
            </p:nvSpPr>
            <p:spPr>
              <a:xfrm>
                <a:off x="5661427" y="3336279"/>
                <a:ext cx="336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7C3A8C52-A3C7-4687-99B1-4C97E6743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27" y="3336279"/>
                <a:ext cx="336951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F6CDCD0C-417B-45EC-97DE-4954339E5303}"/>
                  </a:ext>
                </a:extLst>
              </p:cNvPr>
              <p:cNvSpPr/>
              <p:nvPr/>
            </p:nvSpPr>
            <p:spPr>
              <a:xfrm>
                <a:off x="5993643" y="2996041"/>
                <a:ext cx="367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F6CDCD0C-417B-45EC-97DE-4954339E5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643" y="2996041"/>
                <a:ext cx="367665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55039147-CFE2-499C-A955-64F3B1504BBE}"/>
                  </a:ext>
                </a:extLst>
              </p:cNvPr>
              <p:cNvSpPr/>
              <p:nvPr/>
            </p:nvSpPr>
            <p:spPr>
              <a:xfrm>
                <a:off x="2559600" y="48780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55039147-CFE2-499C-A955-64F3B1504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600" y="4878000"/>
                <a:ext cx="360040" cy="360040"/>
              </a:xfrm>
              <a:prstGeom prst="ellipse">
                <a:avLst/>
              </a:prstGeom>
              <a:blipFill>
                <a:blip r:embed="rId5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9C5284C3-9114-4B5A-8000-C2EA91121DEA}"/>
                  </a:ext>
                </a:extLst>
              </p:cNvPr>
              <p:cNvSpPr/>
              <p:nvPr/>
            </p:nvSpPr>
            <p:spPr bwMode="auto">
              <a:xfrm>
                <a:off x="7092280" y="189504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(=,3,−,$1)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9C5284C3-9114-4B5A-8000-C2EA91121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280" y="1895042"/>
                <a:ext cx="1872208" cy="360040"/>
              </a:xfrm>
              <a:prstGeom prst="rect">
                <a:avLst/>
              </a:prstGeom>
              <a:blipFill>
                <a:blip r:embed="rId53"/>
                <a:stretch>
                  <a:fillRect l="-2258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D331625B-2A18-4B43-8BBA-EA7B78FBEF20}"/>
                  </a:ext>
                </a:extLst>
              </p:cNvPr>
              <p:cNvSpPr/>
              <p:nvPr/>
            </p:nvSpPr>
            <p:spPr>
              <a:xfrm>
                <a:off x="3780000" y="48780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3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D331625B-2A18-4B43-8BBA-EA7B78FBE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00" y="4878000"/>
                <a:ext cx="360040" cy="360040"/>
              </a:xfrm>
              <a:prstGeom prst="ellipse">
                <a:avLst/>
              </a:prstGeom>
              <a:blipFill>
                <a:blip r:embed="rId5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914A6925-D0C7-4E0A-9B76-782A1747888E}"/>
                  </a:ext>
                </a:extLst>
              </p:cNvPr>
              <p:cNvSpPr/>
              <p:nvPr/>
            </p:nvSpPr>
            <p:spPr bwMode="auto">
              <a:xfrm>
                <a:off x="7092280" y="225508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(=,6,−,$2)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914A6925-D0C7-4E0A-9B76-782A17478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280" y="2255082"/>
                <a:ext cx="1872208" cy="360040"/>
              </a:xfrm>
              <a:prstGeom prst="rect">
                <a:avLst/>
              </a:prstGeom>
              <a:blipFill>
                <a:blip r:embed="rId55"/>
                <a:stretch>
                  <a:fillRect l="-2258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D22A629A-DFAE-4620-8C04-BA46104F2EC6}"/>
                  </a:ext>
                </a:extLst>
              </p:cNvPr>
              <p:cNvSpPr/>
              <p:nvPr/>
            </p:nvSpPr>
            <p:spPr bwMode="auto">
              <a:xfrm>
                <a:off x="7092280" y="261512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(=,6,−,$4)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D22A629A-DFAE-4620-8C04-BA46104F2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280" y="2615122"/>
                <a:ext cx="1872208" cy="360040"/>
              </a:xfrm>
              <a:prstGeom prst="rect">
                <a:avLst/>
              </a:prstGeom>
              <a:blipFill>
                <a:blip r:embed="rId56"/>
                <a:stretch>
                  <a:fillRect l="-2258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4D8A8D6E-3AF2-423B-9F25-8014DF7463CE}"/>
                  </a:ext>
                </a:extLst>
              </p:cNvPr>
              <p:cNvSpPr/>
              <p:nvPr/>
            </p:nvSpPr>
            <p:spPr>
              <a:xfrm>
                <a:off x="4773600" y="48780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4D8A8D6E-3AF2-423B-9F25-8014DF746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00" y="4878000"/>
                <a:ext cx="360040" cy="360040"/>
              </a:xfrm>
              <a:prstGeom prst="ellipse">
                <a:avLst/>
              </a:prstGeom>
              <a:blipFill>
                <a:blip r:embed="rId5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ACA0F20B-98A4-41AB-90D5-C7E0E9F2400F}"/>
                  </a:ext>
                </a:extLst>
              </p:cNvPr>
              <p:cNvSpPr/>
              <p:nvPr/>
            </p:nvSpPr>
            <p:spPr>
              <a:xfrm>
                <a:off x="5457600" y="48780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5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ACA0F20B-98A4-41AB-90D5-C7E0E9F24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600" y="4878000"/>
                <a:ext cx="360040" cy="360040"/>
              </a:xfrm>
              <a:prstGeom prst="ellipse">
                <a:avLst/>
              </a:prstGeom>
              <a:blipFill>
                <a:blip r:embed="rId5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78C295EA-403B-4062-B1EB-B768ACB899A4}"/>
                  </a:ext>
                </a:extLst>
              </p:cNvPr>
              <p:cNvSpPr/>
              <p:nvPr/>
            </p:nvSpPr>
            <p:spPr>
              <a:xfrm>
                <a:off x="5076000" y="42336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6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78C295EA-403B-4062-B1EB-B768ACB89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00" y="4233600"/>
                <a:ext cx="360040" cy="360040"/>
              </a:xfrm>
              <a:prstGeom prst="ellipse">
                <a:avLst/>
              </a:prstGeom>
              <a:blipFill>
                <a:blip r:embed="rId59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87DE4911-73F5-4806-9201-0846C8546D04}"/>
                  </a:ext>
                </a:extLst>
              </p:cNvPr>
              <p:cNvSpPr/>
              <p:nvPr/>
            </p:nvSpPr>
            <p:spPr>
              <a:xfrm>
                <a:off x="4572000" y="35388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7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87DE4911-73F5-4806-9201-0846C8546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8800"/>
                <a:ext cx="360040" cy="360040"/>
              </a:xfrm>
              <a:prstGeom prst="ellipse">
                <a:avLst/>
              </a:prstGeom>
              <a:blipFill>
                <a:blip r:embed="rId6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E2AF8E08-ED83-4220-95B6-4A1AD41FD624}"/>
                  </a:ext>
                </a:extLst>
              </p:cNvPr>
              <p:cNvSpPr/>
              <p:nvPr/>
            </p:nvSpPr>
            <p:spPr bwMode="auto">
              <a:xfrm>
                <a:off x="7092280" y="297516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103.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,$3)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E2AF8E08-ED83-4220-95B6-4A1AD41FD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280" y="2975162"/>
                <a:ext cx="1872208" cy="360040"/>
              </a:xfrm>
              <a:prstGeom prst="rect">
                <a:avLst/>
              </a:prstGeom>
              <a:blipFill>
                <a:blip r:embed="rId61"/>
                <a:stretch>
                  <a:fillRect l="-2258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44E2D566-E35E-4BB7-A62A-5CB1A8AFCEF3}"/>
                  </a:ext>
                </a:extLst>
              </p:cNvPr>
              <p:cNvSpPr/>
              <p:nvPr/>
            </p:nvSpPr>
            <p:spPr bwMode="auto">
              <a:xfrm>
                <a:off x="7092280" y="333520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104.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(=,$3,−,$5)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44E2D566-E35E-4BB7-A62A-5CB1A8AFC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280" y="3335202"/>
                <a:ext cx="1872208" cy="360040"/>
              </a:xfrm>
              <a:prstGeom prst="rect">
                <a:avLst/>
              </a:prstGeom>
              <a:blipFill>
                <a:blip r:embed="rId62"/>
                <a:stretch>
                  <a:fillRect l="-2258" t="-8197" r="-2903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708A1883-EEB6-45BC-9B19-1961A011E131}"/>
                  </a:ext>
                </a:extLst>
              </p:cNvPr>
              <p:cNvSpPr/>
              <p:nvPr/>
            </p:nvSpPr>
            <p:spPr>
              <a:xfrm>
                <a:off x="6278400" y="42336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9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708A1883-EEB6-45BC-9B19-1961A011E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00" y="4233600"/>
                <a:ext cx="360040" cy="360040"/>
              </a:xfrm>
              <a:prstGeom prst="ellipse">
                <a:avLst/>
              </a:prstGeom>
              <a:blipFill>
                <a:blip r:embed="rId6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8035E78F-1330-446B-928F-A8B1E0175087}"/>
                  </a:ext>
                </a:extLst>
              </p:cNvPr>
              <p:cNvSpPr/>
              <p:nvPr/>
            </p:nvSpPr>
            <p:spPr bwMode="auto">
              <a:xfrm>
                <a:off x="7092280" y="369524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105.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(∗,6,$3,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8035E78F-1330-446B-928F-A8B1E017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280" y="3695242"/>
                <a:ext cx="1872208" cy="360040"/>
              </a:xfrm>
              <a:prstGeom prst="rect">
                <a:avLst/>
              </a:prstGeom>
              <a:blipFill>
                <a:blip r:embed="rId64"/>
                <a:stretch>
                  <a:fillRect l="-2258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F0A3CC3F-1681-4E3F-9EC5-79EBEE5E6895}"/>
                  </a:ext>
                </a:extLst>
              </p:cNvPr>
              <p:cNvSpPr/>
              <p:nvPr/>
            </p:nvSpPr>
            <p:spPr>
              <a:xfrm>
                <a:off x="4879313" y="3474993"/>
                <a:ext cx="703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,$6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F0A3CC3F-1681-4E3F-9EC5-79EBEE5E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13" y="3474993"/>
                <a:ext cx="703269" cy="369332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D545BA65-C0D9-4CC0-867F-44B4201AF45E}"/>
                  </a:ext>
                </a:extLst>
              </p:cNvPr>
              <p:cNvSpPr/>
              <p:nvPr/>
            </p:nvSpPr>
            <p:spPr bwMode="auto">
              <a:xfrm>
                <a:off x="7092280" y="405528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106.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,−,$6)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D545BA65-C0D9-4CC0-867F-44B4201AF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280" y="4055282"/>
                <a:ext cx="1872208" cy="360040"/>
              </a:xfrm>
              <a:prstGeom prst="rect">
                <a:avLst/>
              </a:prstGeom>
              <a:blipFill>
                <a:blip r:embed="rId66"/>
                <a:stretch>
                  <a:fillRect l="-2258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3FF716CE-8762-4905-B62D-F2CB1FBE1E91}"/>
                  </a:ext>
                </a:extLst>
              </p:cNvPr>
              <p:cNvSpPr/>
              <p:nvPr/>
            </p:nvSpPr>
            <p:spPr>
              <a:xfrm>
                <a:off x="5652000" y="29988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3FF716CE-8762-4905-B62D-F2CB1FBE1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000" y="2998800"/>
                <a:ext cx="360040" cy="360040"/>
              </a:xfrm>
              <a:prstGeom prst="ellipse">
                <a:avLst/>
              </a:prstGeom>
              <a:blipFill>
                <a:blip r:embed="rId67"/>
                <a:stretch>
                  <a:fillRect l="-4918" r="-819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AFF87926-1D89-40AC-B140-E68288AAA4C1}"/>
                  </a:ext>
                </a:extLst>
              </p:cNvPr>
              <p:cNvSpPr/>
              <p:nvPr/>
            </p:nvSpPr>
            <p:spPr bwMode="auto">
              <a:xfrm>
                <a:off x="7092280" y="441532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107.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,$7)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AFF87926-1D89-40AC-B140-E68288AAA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280" y="4415322"/>
                <a:ext cx="1872208" cy="360040"/>
              </a:xfrm>
              <a:prstGeom prst="rect">
                <a:avLst/>
              </a:prstGeom>
              <a:blipFill>
                <a:blip r:embed="rId68"/>
                <a:stretch>
                  <a:fillRect l="-2258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80177DB3-23FF-41A1-A166-35FAE6A20FE5}"/>
                  </a:ext>
                </a:extLst>
              </p:cNvPr>
              <p:cNvSpPr/>
              <p:nvPr/>
            </p:nvSpPr>
            <p:spPr bwMode="auto">
              <a:xfrm>
                <a:off x="7092280" y="477536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108.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,$7,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80177DB3-23FF-41A1-A166-35FAE6A20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280" y="4775362"/>
                <a:ext cx="1872208" cy="360040"/>
              </a:xfrm>
              <a:prstGeom prst="rect">
                <a:avLst/>
              </a:prstGeom>
              <a:blipFill>
                <a:blip r:embed="rId69"/>
                <a:stretch>
                  <a:fillRect l="-2258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93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"/>
                            </p:stCondLst>
                            <p:childTnLst>
                              <p:par>
                                <p:cTn id="2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500"/>
                            </p:stCondLst>
                            <p:childTnLst>
                              <p:par>
                                <p:cTn id="3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/>
      <p:bldP spid="151" grpId="0"/>
      <p:bldP spid="151" grpId="1"/>
      <p:bldP spid="159" grpId="0"/>
      <p:bldP spid="159" grpId="1"/>
      <p:bldP spid="163" grpId="0"/>
      <p:bldP spid="164" grpId="0"/>
      <p:bldP spid="165" grpId="0"/>
      <p:bldP spid="165" grpId="1"/>
      <p:bldP spid="169" grpId="0"/>
      <p:bldP spid="169" grpId="1"/>
      <p:bldP spid="177" grpId="0"/>
      <p:bldP spid="178" grpId="0"/>
      <p:bldP spid="179" grpId="0"/>
      <p:bldP spid="179" grpId="1"/>
      <p:bldP spid="182" grpId="0"/>
      <p:bldP spid="183" grpId="0"/>
      <p:bldP spid="192" grpId="0"/>
      <p:bldP spid="193" grpId="0"/>
      <p:bldP spid="195" grpId="0" animBg="1"/>
      <p:bldP spid="195" grpId="1" animBg="1"/>
      <p:bldP spid="196" grpId="0" animBg="1"/>
      <p:bldP spid="198" grpId="0" animBg="1"/>
      <p:bldP spid="198" grpId="1" animBg="1"/>
      <p:bldP spid="199" grpId="0" animBg="1"/>
      <p:bldP spid="200" grpId="0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6" grpId="0" animBg="1"/>
      <p:bldP spid="207" grpId="0" animBg="1"/>
      <p:bldP spid="207" grpId="1" animBg="1"/>
      <p:bldP spid="208" grpId="0" animBg="1"/>
      <p:bldP spid="209" grpId="0"/>
      <p:bldP spid="210" grpId="0" animBg="1"/>
      <p:bldP spid="211" grpId="0" animBg="1"/>
      <p:bldP spid="211" grpId="1" animBg="1"/>
      <p:bldP spid="212" grpId="0" animBg="1"/>
      <p:bldP spid="2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优化示例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19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8.3.3 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876807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对如下基本块进行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/>
              <p:nvPr/>
            </p:nvSpPr>
            <p:spPr bwMode="auto">
              <a:xfrm>
                <a:off x="251519" y="177281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,$1)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1772816"/>
                <a:ext cx="1950467" cy="360040"/>
              </a:xfrm>
              <a:prstGeom prst="rect">
                <a:avLst/>
              </a:prstGeom>
              <a:blipFill>
                <a:blip r:embed="rId3"/>
                <a:stretch>
                  <a:fillRect l="-217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3B9BF3CE-CA8A-435E-BC0D-0F8202F609EA}"/>
                  </a:ext>
                </a:extLst>
              </p:cNvPr>
              <p:cNvSpPr/>
              <p:nvPr/>
            </p:nvSpPr>
            <p:spPr>
              <a:xfrm>
                <a:off x="3153093" y="4295237"/>
                <a:ext cx="482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3B9BF3CE-CA8A-435E-BC0D-0F8202F60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93" y="4295237"/>
                <a:ext cx="482824" cy="369332"/>
              </a:xfrm>
              <a:prstGeom prst="rect">
                <a:avLst/>
              </a:prstGeom>
              <a:blipFill>
                <a:blip r:embed="rId4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B8533FC-8F4A-4D86-9498-F4E5BE93BCC8}"/>
                  </a:ext>
                </a:extLst>
              </p:cNvPr>
              <p:cNvSpPr/>
              <p:nvPr/>
            </p:nvSpPr>
            <p:spPr bwMode="auto">
              <a:xfrm>
                <a:off x="251519" y="213285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(∗,2,3,$2)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B8533FC-8F4A-4D86-9498-F4E5BE93B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2132856"/>
                <a:ext cx="1950467" cy="360040"/>
              </a:xfrm>
              <a:prstGeom prst="rect">
                <a:avLst/>
              </a:prstGeom>
              <a:blipFill>
                <a:blip r:embed="rId5"/>
                <a:stretch>
                  <a:fillRect l="-217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B447D6B-F3F8-414C-9740-EE0FD32677CA}"/>
                  </a:ext>
                </a:extLst>
              </p:cNvPr>
              <p:cNvSpPr/>
              <p:nvPr/>
            </p:nvSpPr>
            <p:spPr bwMode="auto">
              <a:xfrm>
                <a:off x="251519" y="249289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(−,$1,$2,$3)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B447D6B-F3F8-414C-9740-EE0FD3267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2492896"/>
                <a:ext cx="1950467" cy="360040"/>
              </a:xfrm>
              <a:prstGeom prst="rect">
                <a:avLst/>
              </a:prstGeom>
              <a:blipFill>
                <a:blip r:embed="rId6"/>
                <a:stretch>
                  <a:fillRect l="-2174" t="-8197" r="-2795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FC09F1-CD06-4B62-A275-9A2CCBDF5D98}"/>
                  </a:ext>
                </a:extLst>
              </p:cNvPr>
              <p:cNvSpPr/>
              <p:nvPr/>
            </p:nvSpPr>
            <p:spPr bwMode="auto">
              <a:xfrm>
                <a:off x="251519" y="285293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103.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(=,$3,−,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FC09F1-CD06-4B62-A275-9A2CCBDF5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2852936"/>
                <a:ext cx="1950467" cy="360040"/>
              </a:xfrm>
              <a:prstGeom prst="rect">
                <a:avLst/>
              </a:prstGeom>
              <a:blipFill>
                <a:blip r:embed="rId7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CB1FBFB-E1F3-4771-AA51-20FB4297A0AD}"/>
                  </a:ext>
                </a:extLst>
              </p:cNvPr>
              <p:cNvSpPr/>
              <p:nvPr/>
            </p:nvSpPr>
            <p:spPr bwMode="auto">
              <a:xfrm>
                <a:off x="251519" y="321297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104.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(=,5,−,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CB1FBFB-E1F3-4771-AA51-20FB4297A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3212976"/>
                <a:ext cx="1950467" cy="360040"/>
              </a:xfrm>
              <a:prstGeom prst="rect">
                <a:avLst/>
              </a:prstGeom>
              <a:blipFill>
                <a:blip r:embed="rId8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3AF37A4-9387-4782-A2CB-568193C3F608}"/>
                  </a:ext>
                </a:extLst>
              </p:cNvPr>
              <p:cNvSpPr/>
              <p:nvPr/>
            </p:nvSpPr>
            <p:spPr bwMode="auto">
              <a:xfrm>
                <a:off x="251519" y="357301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105.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,$4)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3AF37A4-9387-4782-A2CB-568193C3F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3573016"/>
                <a:ext cx="1950467" cy="360040"/>
              </a:xfrm>
              <a:prstGeom prst="rect">
                <a:avLst/>
              </a:prstGeom>
              <a:blipFill>
                <a:blip r:embed="rId9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0BDCE01-AAD2-4C1C-9BD4-6197E0ACFA99}"/>
                  </a:ext>
                </a:extLst>
              </p:cNvPr>
              <p:cNvSpPr/>
              <p:nvPr/>
            </p:nvSpPr>
            <p:spPr bwMode="auto">
              <a:xfrm>
                <a:off x="251519" y="393305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106.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(=,2,−,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0BDCE01-AAD2-4C1C-9BD4-6197E0ACF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3933056"/>
                <a:ext cx="1950467" cy="360040"/>
              </a:xfrm>
              <a:prstGeom prst="rect">
                <a:avLst/>
              </a:prstGeom>
              <a:blipFill>
                <a:blip r:embed="rId10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BEC08D7-6083-4686-8C77-7D160775E2EF}"/>
                  </a:ext>
                </a:extLst>
              </p:cNvPr>
              <p:cNvSpPr/>
              <p:nvPr/>
            </p:nvSpPr>
            <p:spPr bwMode="auto">
              <a:xfrm>
                <a:off x="251519" y="429309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107.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(+,18,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,$5)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BEC08D7-6083-4686-8C77-7D160775E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4293096"/>
                <a:ext cx="1950467" cy="360040"/>
              </a:xfrm>
              <a:prstGeom prst="rect">
                <a:avLst/>
              </a:prstGeom>
              <a:blipFill>
                <a:blip r:embed="rId11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C5C557E-A306-4DFD-81D0-D69AC66235B3}"/>
                  </a:ext>
                </a:extLst>
              </p:cNvPr>
              <p:cNvSpPr/>
              <p:nvPr/>
            </p:nvSpPr>
            <p:spPr bwMode="auto">
              <a:xfrm>
                <a:off x="251519" y="465313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108.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(∗,$4,$5,$6)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C5C557E-A306-4DFD-81D0-D69AC6623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4653136"/>
                <a:ext cx="1950467" cy="360040"/>
              </a:xfrm>
              <a:prstGeom prst="rect">
                <a:avLst/>
              </a:prstGeom>
              <a:blipFill>
                <a:blip r:embed="rId12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0C70E4D-2D00-45AD-9979-1BAC3E1D6D3E}"/>
                  </a:ext>
                </a:extLst>
              </p:cNvPr>
              <p:cNvSpPr/>
              <p:nvPr/>
            </p:nvSpPr>
            <p:spPr bwMode="auto">
              <a:xfrm>
                <a:off x="251519" y="501317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109.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(=,$6,−,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0C70E4D-2D00-45AD-9979-1BAC3E1D6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5013176"/>
                <a:ext cx="1950467" cy="360040"/>
              </a:xfrm>
              <a:prstGeom prst="rect">
                <a:avLst/>
              </a:prstGeom>
              <a:blipFill>
                <a:blip r:embed="rId13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D9D7AF3-E34A-42DB-989A-DA90598B6878}"/>
                  </a:ext>
                </a:extLst>
              </p:cNvPr>
              <p:cNvSpPr/>
              <p:nvPr/>
            </p:nvSpPr>
            <p:spPr bwMode="auto">
              <a:xfrm>
                <a:off x="251519" y="537321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(∗,$1,$5,$4)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D9D7AF3-E34A-42DB-989A-DA90598B6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5373216"/>
                <a:ext cx="1950467" cy="360040"/>
              </a:xfrm>
              <a:prstGeom prst="rect">
                <a:avLst/>
              </a:prstGeom>
              <a:blipFill>
                <a:blip r:embed="rId14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0F296F-5A23-4A9B-96AC-30EAE58664E5}"/>
                  </a:ext>
                </a:extLst>
              </p:cNvPr>
              <p:cNvSpPr/>
              <p:nvPr/>
            </p:nvSpPr>
            <p:spPr bwMode="auto">
              <a:xfrm>
                <a:off x="251519" y="5733256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,−,$1)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0F296F-5A23-4A9B-96AC-30EAE5866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5733256"/>
                <a:ext cx="1950467" cy="360040"/>
              </a:xfrm>
              <a:prstGeom prst="rect">
                <a:avLst/>
              </a:prstGeom>
              <a:blipFill>
                <a:blip r:embed="rId15"/>
                <a:stretch>
                  <a:fillRect l="-2174" t="-6452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398FE2-8FF2-4026-92AB-F1F43ACE0C77}"/>
              </a:ext>
            </a:extLst>
          </p:cNvPr>
          <p:cNvGrpSpPr/>
          <p:nvPr/>
        </p:nvGrpSpPr>
        <p:grpSpPr>
          <a:xfrm>
            <a:off x="2547251" y="4293096"/>
            <a:ext cx="974386" cy="1279455"/>
            <a:chOff x="2547251" y="4293096"/>
            <a:chExt cx="974386" cy="12794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CFE65162-999E-4E89-862B-A3624610AC45}"/>
                    </a:ext>
                  </a:extLst>
                </p:cNvPr>
                <p:cNvSpPr/>
                <p:nvPr/>
              </p:nvSpPr>
              <p:spPr>
                <a:xfrm>
                  <a:off x="2558658" y="4878452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CFE65162-999E-4E89-862B-A3624610AC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658" y="4878452"/>
                  <a:ext cx="360040" cy="36004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B547863-05E3-4297-95D8-F630698462E5}"/>
                    </a:ext>
                  </a:extLst>
                </p:cNvPr>
                <p:cNvSpPr/>
                <p:nvPr/>
              </p:nvSpPr>
              <p:spPr>
                <a:xfrm>
                  <a:off x="2547251" y="5203219"/>
                  <a:ext cx="3714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B547863-05E3-4297-95D8-F630698462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251" y="5203219"/>
                  <a:ext cx="371447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4C2EB4D8-7DFA-4E04-BC85-AA6662776290}"/>
                    </a:ext>
                  </a:extLst>
                </p:cNvPr>
                <p:cNvSpPr/>
                <p:nvPr/>
              </p:nvSpPr>
              <p:spPr>
                <a:xfrm>
                  <a:off x="3161597" y="4878452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4C2EB4D8-7DFA-4E04-BC85-AA66627762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1597" y="4878452"/>
                  <a:ext cx="360040" cy="36004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E3E1938C-1CB5-4EFB-8DBE-9401054C4D13}"/>
                    </a:ext>
                  </a:extLst>
                </p:cNvPr>
                <p:cNvSpPr/>
                <p:nvPr/>
              </p:nvSpPr>
              <p:spPr>
                <a:xfrm>
                  <a:off x="3150190" y="5203219"/>
                  <a:ext cx="3714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E3E1938C-1CB5-4EFB-8DBE-9401054C4D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90" y="5203219"/>
                  <a:ext cx="371447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9B891B7B-8DF4-4342-96BB-9A4B60E4514F}"/>
                    </a:ext>
                  </a:extLst>
                </p:cNvPr>
                <p:cNvSpPr/>
                <p:nvPr/>
              </p:nvSpPr>
              <p:spPr>
                <a:xfrm>
                  <a:off x="2843808" y="4293096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9B891B7B-8DF4-4342-96BB-9A4B60E451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808" y="4293096"/>
                  <a:ext cx="360040" cy="360040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7F76E2C-F90C-4774-B92C-673683F79C80}"/>
                </a:ext>
              </a:extLst>
            </p:cNvPr>
            <p:cNvCxnSpPr>
              <a:stCxn id="90" idx="0"/>
              <a:endCxn id="28" idx="3"/>
            </p:cNvCxnSpPr>
            <p:nvPr/>
          </p:nvCxnSpPr>
          <p:spPr>
            <a:xfrm flipV="1">
              <a:off x="2738678" y="4600409"/>
              <a:ext cx="157857" cy="2780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F2DE4E0-9264-4F77-89B6-95E467F5D1F9}"/>
                </a:ext>
              </a:extLst>
            </p:cNvPr>
            <p:cNvCxnSpPr>
              <a:cxnSpLocks/>
              <a:stCxn id="26" idx="0"/>
              <a:endCxn id="28" idx="5"/>
            </p:cNvCxnSpPr>
            <p:nvPr/>
          </p:nvCxnSpPr>
          <p:spPr>
            <a:xfrm flipH="1" flipV="1">
              <a:off x="3151121" y="4600409"/>
              <a:ext cx="190496" cy="2780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EE4F18A8-2FA2-4255-8090-EB9FF04C57BD}"/>
                    </a:ext>
                  </a:extLst>
                </p:cNvPr>
                <p:cNvSpPr/>
                <p:nvPr/>
              </p:nvSpPr>
              <p:spPr>
                <a:xfrm>
                  <a:off x="2839136" y="4560341"/>
                  <a:ext cx="3497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EE4F18A8-2FA2-4255-8090-EB9FF04C57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136" y="4560341"/>
                  <a:ext cx="349775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4DBA032-34A4-4FF8-9E4B-D63DE96F72D2}"/>
                  </a:ext>
                </a:extLst>
              </p:cNvPr>
              <p:cNvSpPr/>
              <p:nvPr/>
            </p:nvSpPr>
            <p:spPr bwMode="auto">
              <a:xfrm>
                <a:off x="4666672" y="174187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,$$1)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4DBA032-34A4-4FF8-9E4B-D63DE96F7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6672" y="1741874"/>
                <a:ext cx="1950467" cy="360040"/>
              </a:xfrm>
              <a:prstGeom prst="rect">
                <a:avLst/>
              </a:prstGeom>
              <a:blipFill>
                <a:blip r:embed="rId22"/>
                <a:stretch>
                  <a:fillRect l="-2492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DE43C8F-D081-4D2E-B4C3-A5D75575D149}"/>
                  </a:ext>
                </a:extLst>
              </p:cNvPr>
              <p:cNvSpPr/>
              <p:nvPr/>
            </p:nvSpPr>
            <p:spPr bwMode="auto">
              <a:xfrm>
                <a:off x="251519" y="177043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,$1)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DE43C8F-D081-4D2E-B4C3-A5D75575D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1770435"/>
                <a:ext cx="1950467" cy="360040"/>
              </a:xfrm>
              <a:prstGeom prst="rect">
                <a:avLst/>
              </a:prstGeom>
              <a:blipFill>
                <a:blip r:embed="rId23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77724AE-C656-43E2-B0BB-E74E49FF4403}"/>
                  </a:ext>
                </a:extLst>
              </p:cNvPr>
              <p:cNvSpPr/>
              <p:nvPr/>
            </p:nvSpPr>
            <p:spPr bwMode="auto">
              <a:xfrm>
                <a:off x="251519" y="213047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(∗,2,3,$2)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77724AE-C656-43E2-B0BB-E74E49FF4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2130475"/>
                <a:ext cx="1950467" cy="360040"/>
              </a:xfrm>
              <a:prstGeom prst="rect">
                <a:avLst/>
              </a:prstGeom>
              <a:blipFill>
                <a:blip r:embed="rId24"/>
                <a:stretch>
                  <a:fillRect l="-2174" t="-6452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C4BD2F4-E072-4F47-A3DB-0444DE350385}"/>
                  </a:ext>
                </a:extLst>
              </p:cNvPr>
              <p:cNvSpPr/>
              <p:nvPr/>
            </p:nvSpPr>
            <p:spPr bwMode="auto">
              <a:xfrm>
                <a:off x="251519" y="249051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(−,$1,$2,$3)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C4BD2F4-E072-4F47-A3DB-0444DE350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2490515"/>
                <a:ext cx="1950467" cy="360040"/>
              </a:xfrm>
              <a:prstGeom prst="rect">
                <a:avLst/>
              </a:prstGeom>
              <a:blipFill>
                <a:blip r:embed="rId25"/>
                <a:stretch>
                  <a:fillRect l="-2174" t="-8197" r="-2795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5E76D16-689E-40C2-8CE2-D3FCD5511B3C}"/>
                  </a:ext>
                </a:extLst>
              </p:cNvPr>
              <p:cNvSpPr/>
              <p:nvPr/>
            </p:nvSpPr>
            <p:spPr bwMode="auto">
              <a:xfrm>
                <a:off x="251519" y="285055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103.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(=,$3,−,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5E76D16-689E-40C2-8CE2-D3FCD5511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2850555"/>
                <a:ext cx="1950467" cy="360040"/>
              </a:xfrm>
              <a:prstGeom prst="rect">
                <a:avLst/>
              </a:prstGeom>
              <a:blipFill>
                <a:blip r:embed="rId26"/>
                <a:stretch>
                  <a:fillRect l="-217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00E8CDF-2836-460E-A496-3C63D5E97D97}"/>
                  </a:ext>
                </a:extLst>
              </p:cNvPr>
              <p:cNvSpPr/>
              <p:nvPr/>
            </p:nvSpPr>
            <p:spPr bwMode="auto">
              <a:xfrm>
                <a:off x="251519" y="321059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104.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(=,5,−,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00E8CDF-2836-460E-A496-3C63D5E97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3210595"/>
                <a:ext cx="1950467" cy="360040"/>
              </a:xfrm>
              <a:prstGeom prst="rect">
                <a:avLst/>
              </a:prstGeom>
              <a:blipFill>
                <a:blip r:embed="rId27"/>
                <a:stretch>
                  <a:fillRect l="-217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F606E07-77DC-4E1B-B0F7-071A34E50E00}"/>
                  </a:ext>
                </a:extLst>
              </p:cNvPr>
              <p:cNvSpPr/>
              <p:nvPr/>
            </p:nvSpPr>
            <p:spPr bwMode="auto">
              <a:xfrm>
                <a:off x="251519" y="357063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105.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,$4)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F606E07-77DC-4E1B-B0F7-071A34E50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3570635"/>
                <a:ext cx="1950467" cy="360040"/>
              </a:xfrm>
              <a:prstGeom prst="rect">
                <a:avLst/>
              </a:prstGeom>
              <a:blipFill>
                <a:blip r:embed="rId28"/>
                <a:stretch>
                  <a:fillRect l="-217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BF19F34-0731-4A03-9E32-556C1EAB68A0}"/>
                  </a:ext>
                </a:extLst>
              </p:cNvPr>
              <p:cNvSpPr/>
              <p:nvPr/>
            </p:nvSpPr>
            <p:spPr bwMode="auto">
              <a:xfrm>
                <a:off x="251519" y="393067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106.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(=,2,−,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BF19F34-0731-4A03-9E32-556C1EAB6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3930675"/>
                <a:ext cx="1950467" cy="360040"/>
              </a:xfrm>
              <a:prstGeom prst="rect">
                <a:avLst/>
              </a:prstGeom>
              <a:blipFill>
                <a:blip r:embed="rId29"/>
                <a:stretch>
                  <a:fillRect l="-217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FF7B015-0F4D-482F-9793-5C5C1D1C4D41}"/>
                  </a:ext>
                </a:extLst>
              </p:cNvPr>
              <p:cNvSpPr/>
              <p:nvPr/>
            </p:nvSpPr>
            <p:spPr bwMode="auto">
              <a:xfrm>
                <a:off x="251519" y="429071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107.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(+,18,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,$5)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FF7B015-0F4D-482F-9793-5C5C1D1C4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4290715"/>
                <a:ext cx="1950467" cy="360040"/>
              </a:xfrm>
              <a:prstGeom prst="rect">
                <a:avLst/>
              </a:prstGeom>
              <a:blipFill>
                <a:blip r:embed="rId30"/>
                <a:stretch>
                  <a:fillRect l="-217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AECA18A-49E8-4A8F-A231-BB593EDEE080}"/>
                  </a:ext>
                </a:extLst>
              </p:cNvPr>
              <p:cNvSpPr/>
              <p:nvPr/>
            </p:nvSpPr>
            <p:spPr bwMode="auto">
              <a:xfrm>
                <a:off x="251519" y="465075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108.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(∗,$4,$5,$6)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AECA18A-49E8-4A8F-A231-BB593EDEE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4650755"/>
                <a:ext cx="1950467" cy="360040"/>
              </a:xfrm>
              <a:prstGeom prst="rect">
                <a:avLst/>
              </a:prstGeom>
              <a:blipFill>
                <a:blip r:embed="rId31"/>
                <a:stretch>
                  <a:fillRect l="-217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10D8684-9FE2-47AF-B819-6B87DA5969E6}"/>
                  </a:ext>
                </a:extLst>
              </p:cNvPr>
              <p:cNvSpPr/>
              <p:nvPr/>
            </p:nvSpPr>
            <p:spPr bwMode="auto">
              <a:xfrm>
                <a:off x="251519" y="501079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109.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(=,$6,−,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10D8684-9FE2-47AF-B819-6B87DA596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5010795"/>
                <a:ext cx="1950467" cy="360040"/>
              </a:xfrm>
              <a:prstGeom prst="rect">
                <a:avLst/>
              </a:prstGeom>
              <a:blipFill>
                <a:blip r:embed="rId32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9FB4A79-9D64-498F-A04F-FF965EF8BFAA}"/>
                  </a:ext>
                </a:extLst>
              </p:cNvPr>
              <p:cNvSpPr/>
              <p:nvPr/>
            </p:nvSpPr>
            <p:spPr bwMode="auto">
              <a:xfrm>
                <a:off x="251519" y="537083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(∗,$1,$5,$4)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9FB4A79-9D64-498F-A04F-FF965EF8B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5370835"/>
                <a:ext cx="1950467" cy="360040"/>
              </a:xfrm>
              <a:prstGeom prst="rect">
                <a:avLst/>
              </a:prstGeom>
              <a:blipFill>
                <a:blip r:embed="rId33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BA3E02B-B811-4019-ACFE-1ACB9B39D9A1}"/>
                  </a:ext>
                </a:extLst>
              </p:cNvPr>
              <p:cNvSpPr/>
              <p:nvPr/>
            </p:nvSpPr>
            <p:spPr bwMode="auto">
              <a:xfrm>
                <a:off x="251519" y="5730875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,−,$1)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BA3E02B-B811-4019-ACFE-1ACB9B39D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19" y="5730875"/>
                <a:ext cx="1950467" cy="360040"/>
              </a:xfrm>
              <a:prstGeom prst="rect">
                <a:avLst/>
              </a:prstGeom>
              <a:blipFill>
                <a:blip r:embed="rId34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035E5D44-9FF8-40C0-A081-E55AEE523125}"/>
              </a:ext>
            </a:extLst>
          </p:cNvPr>
          <p:cNvGrpSpPr/>
          <p:nvPr/>
        </p:nvGrpSpPr>
        <p:grpSpPr>
          <a:xfrm>
            <a:off x="3666196" y="4896675"/>
            <a:ext cx="371447" cy="694099"/>
            <a:chOff x="3666196" y="4896675"/>
            <a:chExt cx="371447" cy="694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AC2C233-98C1-4C71-B56B-0072B8A03A66}"/>
                    </a:ext>
                  </a:extLst>
                </p:cNvPr>
                <p:cNvSpPr/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AC2C233-98C1-4C71-B56B-0072B8A03A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58F34EF-DB06-4E25-A595-41FC9029CEAE}"/>
                    </a:ext>
                  </a:extLst>
                </p:cNvPr>
                <p:cNvSpPr/>
                <p:nvPr/>
              </p:nvSpPr>
              <p:spPr>
                <a:xfrm>
                  <a:off x="3666196" y="5221442"/>
                  <a:ext cx="3714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58F34EF-DB06-4E25-A595-41FC9029CE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196" y="5221442"/>
                  <a:ext cx="371447" cy="36933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CA1588-54C0-4126-8343-E4CAAEB73D08}"/>
              </a:ext>
            </a:extLst>
          </p:cNvPr>
          <p:cNvGrpSpPr/>
          <p:nvPr/>
        </p:nvGrpSpPr>
        <p:grpSpPr>
          <a:xfrm>
            <a:off x="4155990" y="4896675"/>
            <a:ext cx="371447" cy="694099"/>
            <a:chOff x="4155990" y="4896675"/>
            <a:chExt cx="371447" cy="694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4B6B28C9-EF2E-4051-AFE4-9A9306077C6D}"/>
                    </a:ext>
                  </a:extLst>
                </p:cNvPr>
                <p:cNvSpPr/>
                <p:nvPr/>
              </p:nvSpPr>
              <p:spPr>
                <a:xfrm>
                  <a:off x="4167397" y="4896675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4B6B28C9-EF2E-4051-AFE4-9A9306077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397" y="4896675"/>
                  <a:ext cx="360040" cy="360040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8C4331F-2BDB-4AAE-8516-8F9C4533448B}"/>
                    </a:ext>
                  </a:extLst>
                </p:cNvPr>
                <p:cNvSpPr/>
                <p:nvPr/>
              </p:nvSpPr>
              <p:spPr>
                <a:xfrm>
                  <a:off x="4155990" y="5221442"/>
                  <a:ext cx="3714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8C4331F-2BDB-4AAE-8516-8F9C45334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990" y="5221442"/>
                  <a:ext cx="371447" cy="369332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987D86B-A4CD-4862-B0C1-ADD31DA4BBD6}"/>
              </a:ext>
            </a:extLst>
          </p:cNvPr>
          <p:cNvGrpSpPr/>
          <p:nvPr/>
        </p:nvGrpSpPr>
        <p:grpSpPr>
          <a:xfrm>
            <a:off x="4616565" y="4895141"/>
            <a:ext cx="371447" cy="694099"/>
            <a:chOff x="3666196" y="4896675"/>
            <a:chExt cx="371447" cy="694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6D87F6F9-71BB-4785-B4D9-C459C37E15CA}"/>
                    </a:ext>
                  </a:extLst>
                </p:cNvPr>
                <p:cNvSpPr/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6D87F6F9-71BB-4785-B4D9-C459C37E1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A807F0E7-4A54-4F2D-A5E0-22CA530F2136}"/>
                    </a:ext>
                  </a:extLst>
                </p:cNvPr>
                <p:cNvSpPr/>
                <p:nvPr/>
              </p:nvSpPr>
              <p:spPr>
                <a:xfrm>
                  <a:off x="3666196" y="5221442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A807F0E7-4A54-4F2D-A5E0-22CA530F2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196" y="5221442"/>
                  <a:ext cx="365806" cy="36933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3F4BE68-DC31-43A8-B7BF-9D5BA5117CEE}"/>
                  </a:ext>
                </a:extLst>
              </p:cNvPr>
              <p:cNvSpPr/>
              <p:nvPr/>
            </p:nvSpPr>
            <p:spPr>
              <a:xfrm>
                <a:off x="4932040" y="4891805"/>
                <a:ext cx="482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3F4BE68-DC31-43A8-B7BF-9D5BA5117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891805"/>
                <a:ext cx="482824" cy="369332"/>
              </a:xfrm>
              <a:prstGeom prst="rect">
                <a:avLst/>
              </a:prstGeom>
              <a:blipFill>
                <a:blip r:embed="rId41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D96F6DFE-7985-46C5-A20C-7C3D70DA699E}"/>
              </a:ext>
            </a:extLst>
          </p:cNvPr>
          <p:cNvGrpSpPr/>
          <p:nvPr/>
        </p:nvGrpSpPr>
        <p:grpSpPr>
          <a:xfrm>
            <a:off x="3023828" y="3859158"/>
            <a:ext cx="1784164" cy="1035983"/>
            <a:chOff x="3023828" y="3859158"/>
            <a:chExt cx="1784164" cy="1035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2A3B7788-B067-455B-9FFC-897924702674}"/>
                    </a:ext>
                  </a:extLst>
                </p:cNvPr>
                <p:cNvSpPr/>
                <p:nvPr/>
              </p:nvSpPr>
              <p:spPr>
                <a:xfrm>
                  <a:off x="3779912" y="3859158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7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2A3B7788-B067-455B-9FFC-897924702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859158"/>
                  <a:ext cx="360040" cy="360040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7AF73FB-A39F-416F-B038-8207D36DDDC0}"/>
                </a:ext>
              </a:extLst>
            </p:cNvPr>
            <p:cNvCxnSpPr>
              <a:stCxn id="28" idx="0"/>
              <a:endCxn id="59" idx="3"/>
            </p:cNvCxnSpPr>
            <p:nvPr/>
          </p:nvCxnSpPr>
          <p:spPr>
            <a:xfrm flipV="1">
              <a:off x="3023828" y="4166471"/>
              <a:ext cx="808811" cy="126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0FBB31E-E24A-471C-80DD-F6C7F9C894C6}"/>
                </a:ext>
              </a:extLst>
            </p:cNvPr>
            <p:cNvCxnSpPr>
              <a:cxnSpLocks/>
              <a:stCxn id="56" idx="0"/>
              <a:endCxn id="59" idx="5"/>
            </p:cNvCxnSpPr>
            <p:nvPr/>
          </p:nvCxnSpPr>
          <p:spPr>
            <a:xfrm flipH="1" flipV="1">
              <a:off x="4087225" y="4166471"/>
              <a:ext cx="720767" cy="7286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1DCFF8A8-68DE-4A3E-8001-DFA600B3A93D}"/>
                    </a:ext>
                  </a:extLst>
                </p:cNvPr>
                <p:cNvSpPr/>
                <p:nvPr/>
              </p:nvSpPr>
              <p:spPr>
                <a:xfrm>
                  <a:off x="3761270" y="4166322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1DCFF8A8-68DE-4A3E-8001-DFA600B3A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270" y="4166322"/>
                  <a:ext cx="410690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7713604-B089-4595-90B8-456D6B2E719D}"/>
                  </a:ext>
                </a:extLst>
              </p:cNvPr>
              <p:cNvSpPr/>
              <p:nvPr/>
            </p:nvSpPr>
            <p:spPr>
              <a:xfrm>
                <a:off x="4107544" y="3854512"/>
                <a:ext cx="482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7713604-B089-4595-90B8-456D6B2E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4" y="3854512"/>
                <a:ext cx="482824" cy="369332"/>
              </a:xfrm>
              <a:prstGeom prst="rect">
                <a:avLst/>
              </a:prstGeom>
              <a:blipFill>
                <a:blip r:embed="rId44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7D3FF19-76A8-4FF7-B7B8-F06A42BA4EE6}"/>
                  </a:ext>
                </a:extLst>
              </p:cNvPr>
              <p:cNvSpPr/>
              <p:nvPr/>
            </p:nvSpPr>
            <p:spPr>
              <a:xfrm>
                <a:off x="4107544" y="3854512"/>
                <a:ext cx="69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7D3FF19-76A8-4FF7-B7B8-F06A42BA4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4" y="3854512"/>
                <a:ext cx="699807" cy="369332"/>
              </a:xfrm>
              <a:prstGeom prst="rect">
                <a:avLst/>
              </a:prstGeom>
              <a:blipFill>
                <a:blip r:embed="rId45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A7BF58-0A37-440F-A4F5-A065F29CDB09}"/>
              </a:ext>
            </a:extLst>
          </p:cNvPr>
          <p:cNvGrpSpPr/>
          <p:nvPr/>
        </p:nvGrpSpPr>
        <p:grpSpPr>
          <a:xfrm>
            <a:off x="5414864" y="4882135"/>
            <a:ext cx="371447" cy="694099"/>
            <a:chOff x="3666196" y="4896675"/>
            <a:chExt cx="371447" cy="694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03807778-1277-4DED-8126-085FF0250A74}"/>
                    </a:ext>
                  </a:extLst>
                </p:cNvPr>
                <p:cNvSpPr/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8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03807778-1277-4DED-8126-085FF0250A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7AAD5787-F265-48AE-88DA-F85EC759F750}"/>
                    </a:ext>
                  </a:extLst>
                </p:cNvPr>
                <p:cNvSpPr/>
                <p:nvPr/>
              </p:nvSpPr>
              <p:spPr>
                <a:xfrm>
                  <a:off x="3666196" y="5221442"/>
                  <a:ext cx="3714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7AAD5787-F265-48AE-88DA-F85EC759F7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196" y="5221442"/>
                  <a:ext cx="371447" cy="369332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F23DDC8-95C1-423D-A3E1-9E814C65DFCB}"/>
                  </a:ext>
                </a:extLst>
              </p:cNvPr>
              <p:cNvSpPr/>
              <p:nvPr/>
            </p:nvSpPr>
            <p:spPr>
              <a:xfrm>
                <a:off x="5741746" y="4875668"/>
                <a:ext cx="350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F23DDC8-95C1-423D-A3E1-9E814C65D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46" y="4875668"/>
                <a:ext cx="350673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4FE0C61-E0EA-4675-8298-4640550513BC}"/>
                  </a:ext>
                </a:extLst>
              </p:cNvPr>
              <p:cNvSpPr/>
              <p:nvPr/>
            </p:nvSpPr>
            <p:spPr>
              <a:xfrm>
                <a:off x="3153093" y="4295237"/>
                <a:ext cx="8146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$1,$4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4FE0C61-E0EA-4675-8298-464055051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93" y="4295237"/>
                <a:ext cx="814647" cy="369332"/>
              </a:xfrm>
              <a:prstGeom prst="rect">
                <a:avLst/>
              </a:prstGeom>
              <a:blipFill>
                <a:blip r:embed="rId49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52EC4533-624E-4759-A6B3-A3325AA44719}"/>
              </a:ext>
            </a:extLst>
          </p:cNvPr>
          <p:cNvGrpSpPr/>
          <p:nvPr/>
        </p:nvGrpSpPr>
        <p:grpSpPr>
          <a:xfrm>
            <a:off x="6059261" y="4875668"/>
            <a:ext cx="360040" cy="694099"/>
            <a:chOff x="3677603" y="4896675"/>
            <a:chExt cx="360040" cy="694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02B1D06E-F391-49CD-B2FD-EC5D3D917449}"/>
                    </a:ext>
                  </a:extLst>
                </p:cNvPr>
                <p:cNvSpPr/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9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02B1D06E-F391-49CD-B2FD-EC5D3D917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9759572C-E2EC-494C-B077-669CE20C5846}"/>
                </a:ext>
              </a:extLst>
            </p:cNvPr>
            <p:cNvSpPr/>
            <p:nvPr/>
          </p:nvSpPr>
          <p:spPr>
            <a:xfrm>
              <a:off x="3728590" y="522144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077005-F17F-4035-9D71-DA2FEF024E71}"/>
                  </a:ext>
                </a:extLst>
              </p:cNvPr>
              <p:cNvSpPr/>
              <p:nvPr/>
            </p:nvSpPr>
            <p:spPr>
              <a:xfrm>
                <a:off x="6374736" y="4875668"/>
                <a:ext cx="350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077005-F17F-4035-9D71-DA2FEF024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736" y="4875668"/>
                <a:ext cx="350673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组合 77">
            <a:extLst>
              <a:ext uri="{FF2B5EF4-FFF2-40B4-BE49-F238E27FC236}">
                <a16:creationId xmlns:a16="http://schemas.microsoft.com/office/drawing/2014/main" id="{9FD614AB-5351-4D8E-A13C-23FEB860E4AB}"/>
              </a:ext>
            </a:extLst>
          </p:cNvPr>
          <p:cNvGrpSpPr/>
          <p:nvPr/>
        </p:nvGrpSpPr>
        <p:grpSpPr>
          <a:xfrm>
            <a:off x="6600405" y="4872858"/>
            <a:ext cx="494046" cy="694099"/>
            <a:chOff x="3612406" y="4896675"/>
            <a:chExt cx="494046" cy="694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A9D690FC-AC86-4DAC-8025-F768DB6BEBFD}"/>
                    </a:ext>
                  </a:extLst>
                </p:cNvPr>
                <p:cNvSpPr/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A9D690FC-AC86-4DAC-8025-F768DB6BEB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blipFill>
                  <a:blip r:embed="rId52"/>
                  <a:stretch>
                    <a:fillRect l="-4839" r="-645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652E59CE-23AB-4EC6-A493-5E52EBCAF90F}"/>
                    </a:ext>
                  </a:extLst>
                </p:cNvPr>
                <p:cNvSpPr/>
                <p:nvPr/>
              </p:nvSpPr>
              <p:spPr>
                <a:xfrm>
                  <a:off x="3612406" y="5221442"/>
                  <a:ext cx="4940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652E59CE-23AB-4EC6-A493-5E52EBCAF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2406" y="5221442"/>
                  <a:ext cx="494046" cy="369332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1AB757C2-A06F-40DB-822B-F51967316BDF}"/>
              </a:ext>
            </a:extLst>
          </p:cNvPr>
          <p:cNvGrpSpPr/>
          <p:nvPr/>
        </p:nvGrpSpPr>
        <p:grpSpPr>
          <a:xfrm>
            <a:off x="7108417" y="4875668"/>
            <a:ext cx="418704" cy="694099"/>
            <a:chOff x="3658820" y="4896675"/>
            <a:chExt cx="418704" cy="694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DAEC0327-4CE9-49BE-B393-4A3ED9444720}"/>
                    </a:ext>
                  </a:extLst>
                </p:cNvPr>
                <p:cNvSpPr/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11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DAEC0327-4CE9-49BE-B393-4A3ED9444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7603" y="4896675"/>
                  <a:ext cx="360040" cy="360040"/>
                </a:xfrm>
                <a:prstGeom prst="ellipse">
                  <a:avLst/>
                </a:prstGeom>
                <a:blipFill>
                  <a:blip r:embed="rId54"/>
                  <a:stretch>
                    <a:fillRect l="-4918" r="-8197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783A1BB-4B64-466D-ACE8-CC603AC0534E}"/>
                </a:ext>
              </a:extLst>
            </p:cNvPr>
            <p:cNvSpPr/>
            <p:nvPr/>
          </p:nvSpPr>
          <p:spPr>
            <a:xfrm>
              <a:off x="3658820" y="5221442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20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CD7332FD-3DE1-4F33-AA28-CA1F51E47FC9}"/>
                  </a:ext>
                </a:extLst>
              </p:cNvPr>
              <p:cNvSpPr/>
              <p:nvPr/>
            </p:nvSpPr>
            <p:spPr>
              <a:xfrm>
                <a:off x="7442675" y="4875668"/>
                <a:ext cx="482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CD7332FD-3DE1-4F33-AA28-CA1F51E47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75" y="4875668"/>
                <a:ext cx="482824" cy="369332"/>
              </a:xfrm>
              <a:prstGeom prst="rect">
                <a:avLst/>
              </a:prstGeom>
              <a:blipFill>
                <a:blip r:embed="rId55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FB21C82B-4FFA-48D6-9649-326D14EC87BF}"/>
              </a:ext>
            </a:extLst>
          </p:cNvPr>
          <p:cNvGrpSpPr/>
          <p:nvPr/>
        </p:nvGrpSpPr>
        <p:grpSpPr>
          <a:xfrm>
            <a:off x="3151121" y="3859158"/>
            <a:ext cx="4156099" cy="1016510"/>
            <a:chOff x="3151121" y="3859158"/>
            <a:chExt cx="4156099" cy="1016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1BC28C0D-3496-499E-897D-86C47C6DDCE8}"/>
                    </a:ext>
                  </a:extLst>
                </p:cNvPr>
                <p:cNvSpPr/>
                <p:nvPr/>
              </p:nvSpPr>
              <p:spPr>
                <a:xfrm>
                  <a:off x="5585273" y="3859158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12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1BC28C0D-3496-499E-897D-86C47C6DDC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273" y="3859158"/>
                  <a:ext cx="360040" cy="360040"/>
                </a:xfrm>
                <a:prstGeom prst="ellipse">
                  <a:avLst/>
                </a:prstGeom>
                <a:blipFill>
                  <a:blip r:embed="rId56"/>
                  <a:stretch>
                    <a:fillRect l="-4918" r="-8197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18203BE-EF78-4D54-8852-88D35C5A5F31}"/>
                </a:ext>
              </a:extLst>
            </p:cNvPr>
            <p:cNvCxnSpPr>
              <a:cxnSpLocks/>
              <a:stCxn id="28" idx="7"/>
              <a:endCxn id="88" idx="3"/>
            </p:cNvCxnSpPr>
            <p:nvPr/>
          </p:nvCxnSpPr>
          <p:spPr>
            <a:xfrm flipV="1">
              <a:off x="3151121" y="4166471"/>
              <a:ext cx="2486879" cy="1793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5795B902-78E7-4DAB-8AD2-96963D7761B9}"/>
                </a:ext>
              </a:extLst>
            </p:cNvPr>
            <p:cNvCxnSpPr>
              <a:cxnSpLocks/>
              <a:stCxn id="82" idx="0"/>
              <a:endCxn id="88" idx="5"/>
            </p:cNvCxnSpPr>
            <p:nvPr/>
          </p:nvCxnSpPr>
          <p:spPr>
            <a:xfrm flipH="1" flipV="1">
              <a:off x="5892586" y="4166471"/>
              <a:ext cx="1414634" cy="709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CB616B8D-148F-4401-92AD-81CA665A11E5}"/>
                    </a:ext>
                  </a:extLst>
                </p:cNvPr>
                <p:cNvSpPr/>
                <p:nvPr/>
              </p:nvSpPr>
              <p:spPr>
                <a:xfrm>
                  <a:off x="5591055" y="4128100"/>
                  <a:ext cx="3497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CB616B8D-148F-4401-92AD-81CA665A11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1055" y="4128100"/>
                  <a:ext cx="349776" cy="369332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6C8DEC6-B88E-4E46-AFB7-9EAA11F03EC2}"/>
                  </a:ext>
                </a:extLst>
              </p:cNvPr>
              <p:cNvSpPr/>
              <p:nvPr/>
            </p:nvSpPr>
            <p:spPr>
              <a:xfrm>
                <a:off x="5901580" y="3843042"/>
                <a:ext cx="482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6C8DEC6-B88E-4E46-AFB7-9EAA11F03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80" y="3843042"/>
                <a:ext cx="482824" cy="369332"/>
              </a:xfrm>
              <a:prstGeom prst="rect">
                <a:avLst/>
              </a:prstGeom>
              <a:blipFill>
                <a:blip r:embed="rId58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A8BD36E2-B55B-49B4-98BB-821FEC9AFEB0}"/>
                  </a:ext>
                </a:extLst>
              </p:cNvPr>
              <p:cNvSpPr/>
              <p:nvPr/>
            </p:nvSpPr>
            <p:spPr>
              <a:xfrm>
                <a:off x="5901580" y="3843042"/>
                <a:ext cx="703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$6,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A8BD36E2-B55B-49B4-98BB-821FEC9AF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80" y="3843042"/>
                <a:ext cx="703206" cy="369332"/>
              </a:xfrm>
              <a:prstGeom prst="rect">
                <a:avLst/>
              </a:prstGeom>
              <a:blipFill>
                <a:blip r:embed="rId59"/>
                <a:stretch>
                  <a:fillRect l="-870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9FE286B2-3E19-4B01-B16A-29585921916B}"/>
                  </a:ext>
                </a:extLst>
              </p:cNvPr>
              <p:cNvSpPr/>
              <p:nvPr/>
            </p:nvSpPr>
            <p:spPr>
              <a:xfrm>
                <a:off x="5901580" y="3843042"/>
                <a:ext cx="10350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$6,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,$4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9FE286B2-3E19-4B01-B16A-295859219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80" y="3843042"/>
                <a:ext cx="1035027" cy="369332"/>
              </a:xfrm>
              <a:prstGeom prst="rect">
                <a:avLst/>
              </a:prstGeom>
              <a:blipFill>
                <a:blip r:embed="rId60"/>
                <a:stretch>
                  <a:fillRect l="-58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B96F609-D92A-4C40-BD4E-955B58BD5746}"/>
                  </a:ext>
                </a:extLst>
              </p:cNvPr>
              <p:cNvSpPr/>
              <p:nvPr/>
            </p:nvSpPr>
            <p:spPr>
              <a:xfrm>
                <a:off x="3153093" y="4295237"/>
                <a:ext cx="482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B96F609-D92A-4C40-BD4E-955B58BD5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93" y="4295237"/>
                <a:ext cx="482824" cy="369332"/>
              </a:xfrm>
              <a:prstGeom prst="rect">
                <a:avLst/>
              </a:prstGeom>
              <a:blipFill>
                <a:blip r:embed="rId4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CE280D5E-359C-4EDA-A185-12A92F5FDC55}"/>
                  </a:ext>
                </a:extLst>
              </p:cNvPr>
              <p:cNvSpPr/>
              <p:nvPr/>
            </p:nvSpPr>
            <p:spPr>
              <a:xfrm>
                <a:off x="5901580" y="3843042"/>
                <a:ext cx="1366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$6,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,$4,$1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CE280D5E-359C-4EDA-A185-12A92F5FD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80" y="3843042"/>
                <a:ext cx="1366849" cy="369332"/>
              </a:xfrm>
              <a:prstGeom prst="rect">
                <a:avLst/>
              </a:prstGeom>
              <a:blipFill>
                <a:blip r:embed="rId61"/>
                <a:stretch>
                  <a:fillRect l="-446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89D9CCB1-C6CA-42E4-8F7A-BCE4B127CF22}"/>
                  </a:ext>
                </a:extLst>
              </p:cNvPr>
              <p:cNvSpPr/>
              <p:nvPr/>
            </p:nvSpPr>
            <p:spPr>
              <a:xfrm>
                <a:off x="2559600" y="48780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89D9CCB1-C6CA-42E4-8F7A-BCE4B127C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600" y="4878000"/>
                <a:ext cx="360040" cy="360040"/>
              </a:xfrm>
              <a:prstGeom prst="ellipse">
                <a:avLst/>
              </a:prstGeom>
              <a:blipFill>
                <a:blip r:embed="rId6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6D367CBE-0578-4CB4-B10B-F0611094292A}"/>
                  </a:ext>
                </a:extLst>
              </p:cNvPr>
              <p:cNvSpPr/>
              <p:nvPr/>
            </p:nvSpPr>
            <p:spPr>
              <a:xfrm>
                <a:off x="3160800" y="48780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6D367CBE-0578-4CB4-B10B-F06110942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00" y="4878000"/>
                <a:ext cx="360040" cy="360040"/>
              </a:xfrm>
              <a:prstGeom prst="ellipse">
                <a:avLst/>
              </a:prstGeom>
              <a:blipFill>
                <a:blip r:embed="rId6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2693B9F7-FCCA-4A7B-AB43-88E9151B4812}"/>
                  </a:ext>
                </a:extLst>
              </p:cNvPr>
              <p:cNvSpPr/>
              <p:nvPr/>
            </p:nvSpPr>
            <p:spPr>
              <a:xfrm>
                <a:off x="2844000" y="42948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3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2693B9F7-FCCA-4A7B-AB43-88E9151B4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000" y="4294800"/>
                <a:ext cx="360040" cy="360040"/>
              </a:xfrm>
              <a:prstGeom prst="ellipse">
                <a:avLst/>
              </a:prstGeom>
              <a:blipFill>
                <a:blip r:embed="rId6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A369B90E-D29D-4D12-9E78-CCF6C4B65044}"/>
                  </a:ext>
                </a:extLst>
              </p:cNvPr>
              <p:cNvSpPr/>
              <p:nvPr/>
            </p:nvSpPr>
            <p:spPr>
              <a:xfrm>
                <a:off x="4629600" y="48960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6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A369B90E-D29D-4D12-9E78-CCF6C4B65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00" y="4896000"/>
                <a:ext cx="360040" cy="360040"/>
              </a:xfrm>
              <a:prstGeom prst="ellipse">
                <a:avLst/>
              </a:prstGeom>
              <a:blipFill>
                <a:blip r:embed="rId6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1C33171C-3FFF-445F-8762-85A774085EC7}"/>
                  </a:ext>
                </a:extLst>
              </p:cNvPr>
              <p:cNvSpPr/>
              <p:nvPr/>
            </p:nvSpPr>
            <p:spPr>
              <a:xfrm>
                <a:off x="3153093" y="4295237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$$1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1C33171C-3FFF-445F-8762-85A774085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93" y="4295237"/>
                <a:ext cx="599844" cy="369332"/>
              </a:xfrm>
              <a:prstGeom prst="rect">
                <a:avLst/>
              </a:prstGeom>
              <a:blipFill>
                <a:blip r:embed="rId66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1221544C-021F-44E5-B4A8-BDF4AE4269A8}"/>
                  </a:ext>
                </a:extLst>
              </p:cNvPr>
              <p:cNvSpPr/>
              <p:nvPr/>
            </p:nvSpPr>
            <p:spPr>
              <a:xfrm>
                <a:off x="3780000" y="38592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7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1221544C-021F-44E5-B4A8-BDF4AE426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00" y="3859200"/>
                <a:ext cx="360040" cy="360040"/>
              </a:xfrm>
              <a:prstGeom prst="ellipse">
                <a:avLst/>
              </a:prstGeom>
              <a:blipFill>
                <a:blip r:embed="rId6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52A808CC-FB1E-434A-B73C-7943416878CB}"/>
                  </a:ext>
                </a:extLst>
              </p:cNvPr>
              <p:cNvSpPr/>
              <p:nvPr/>
            </p:nvSpPr>
            <p:spPr bwMode="auto">
              <a:xfrm>
                <a:off x="4666672" y="210191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(=,6,−,$2)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52A808CC-FB1E-434A-B73C-794341687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6672" y="2101914"/>
                <a:ext cx="1950467" cy="360040"/>
              </a:xfrm>
              <a:prstGeom prst="rect">
                <a:avLst/>
              </a:prstGeom>
              <a:blipFill>
                <a:blip r:embed="rId68"/>
                <a:stretch>
                  <a:fillRect l="-2492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D438BBC3-0AA5-405B-9DD3-F3CF92B8025C}"/>
                  </a:ext>
                </a:extLst>
              </p:cNvPr>
              <p:cNvSpPr/>
              <p:nvPr/>
            </p:nvSpPr>
            <p:spPr>
              <a:xfrm>
                <a:off x="5425200" y="48816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8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D438BBC3-0AA5-405B-9DD3-F3CF92B80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00" y="4881600"/>
                <a:ext cx="360040" cy="360040"/>
              </a:xfrm>
              <a:prstGeom prst="ellipse">
                <a:avLst/>
              </a:prstGeom>
              <a:blipFill>
                <a:blip r:embed="rId69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AEEC506-F0FC-4B1D-8C74-E9DEAF30875D}"/>
                  </a:ext>
                </a:extLst>
              </p:cNvPr>
              <p:cNvSpPr/>
              <p:nvPr/>
            </p:nvSpPr>
            <p:spPr bwMode="auto">
              <a:xfrm>
                <a:off x="4666672" y="246195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(−,$$1,6,$3)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AEEC506-F0FC-4B1D-8C74-E9DEAF308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6672" y="2461954"/>
                <a:ext cx="1950467" cy="360040"/>
              </a:xfrm>
              <a:prstGeom prst="rect">
                <a:avLst/>
              </a:prstGeom>
              <a:blipFill>
                <a:blip r:embed="rId70"/>
                <a:stretch>
                  <a:fillRect l="-2492" t="-8197" r="-935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7A109D4D-D256-4EBA-B58E-BEA50FBE2780}"/>
                  </a:ext>
                </a:extLst>
              </p:cNvPr>
              <p:cNvSpPr/>
              <p:nvPr/>
            </p:nvSpPr>
            <p:spPr bwMode="auto">
              <a:xfrm>
                <a:off x="4666672" y="282199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103.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(=,$3,−,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7A109D4D-D256-4EBA-B58E-BEA50FBE2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6672" y="2821994"/>
                <a:ext cx="1950467" cy="360040"/>
              </a:xfrm>
              <a:prstGeom prst="rect">
                <a:avLst/>
              </a:prstGeom>
              <a:blipFill>
                <a:blip r:embed="rId71"/>
                <a:stretch>
                  <a:fillRect l="-2492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6D86DE4A-235E-40D1-9702-4CD83A18C717}"/>
                  </a:ext>
                </a:extLst>
              </p:cNvPr>
              <p:cNvSpPr/>
              <p:nvPr/>
            </p:nvSpPr>
            <p:spPr>
              <a:xfrm>
                <a:off x="6058800" y="48744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9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6D86DE4A-235E-40D1-9702-4CD83A18C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800" y="4874400"/>
                <a:ext cx="360040" cy="360040"/>
              </a:xfrm>
              <a:prstGeom prst="ellipse">
                <a:avLst/>
              </a:prstGeom>
              <a:blipFill>
                <a:blip r:embed="rId7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A8DCC95A-E841-4CA5-9C9F-2C31E5D31E0C}"/>
                  </a:ext>
                </a:extLst>
              </p:cNvPr>
              <p:cNvSpPr/>
              <p:nvPr/>
            </p:nvSpPr>
            <p:spPr>
              <a:xfrm>
                <a:off x="7128000" y="48744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11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A8DCC95A-E841-4CA5-9C9F-2C31E5D31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00" y="4874400"/>
                <a:ext cx="360040" cy="360040"/>
              </a:xfrm>
              <a:prstGeom prst="ellipse">
                <a:avLst/>
              </a:prstGeom>
              <a:blipFill>
                <a:blip r:embed="rId73"/>
                <a:stretch>
                  <a:fillRect l="-4918" r="-819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DDBDEF2F-FF8D-4461-9B8F-8A19A36C716F}"/>
                  </a:ext>
                </a:extLst>
              </p:cNvPr>
              <p:cNvSpPr/>
              <p:nvPr/>
            </p:nvSpPr>
            <p:spPr bwMode="auto">
              <a:xfrm>
                <a:off x="4666672" y="318203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104.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(=,2,−,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DDBDEF2F-FF8D-4461-9B8F-8A19A36C7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6672" y="3182034"/>
                <a:ext cx="1950467" cy="360040"/>
              </a:xfrm>
              <a:prstGeom prst="rect">
                <a:avLst/>
              </a:prstGeom>
              <a:blipFill>
                <a:blip r:embed="rId74"/>
                <a:stretch>
                  <a:fillRect l="-249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AC273028-D9E2-4042-B292-9BED57994AA3}"/>
                  </a:ext>
                </a:extLst>
              </p:cNvPr>
              <p:cNvSpPr/>
              <p:nvPr/>
            </p:nvSpPr>
            <p:spPr>
              <a:xfrm>
                <a:off x="5587200" y="38592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12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AC273028-D9E2-4042-B292-9BED57994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200" y="3859200"/>
                <a:ext cx="360040" cy="360040"/>
              </a:xfrm>
              <a:prstGeom prst="ellipse">
                <a:avLst/>
              </a:prstGeom>
              <a:blipFill>
                <a:blip r:embed="rId75"/>
                <a:stretch>
                  <a:fillRect l="-6557" r="-655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BA1B54C4-F1C7-463B-8922-D3CD6D76DD13}"/>
                  </a:ext>
                </a:extLst>
              </p:cNvPr>
              <p:cNvSpPr/>
              <p:nvPr/>
            </p:nvSpPr>
            <p:spPr bwMode="auto">
              <a:xfrm>
                <a:off x="6863101" y="174187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105.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(=,20,−,$5)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BA1B54C4-F1C7-463B-8922-D3CD6D76D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3101" y="1741874"/>
                <a:ext cx="1950467" cy="360040"/>
              </a:xfrm>
              <a:prstGeom prst="rect">
                <a:avLst/>
              </a:prstGeom>
              <a:blipFill>
                <a:blip r:embed="rId76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3F69E1C2-6040-4E5F-9B8D-7E44793CB642}"/>
                  </a:ext>
                </a:extLst>
              </p:cNvPr>
              <p:cNvSpPr/>
              <p:nvPr/>
            </p:nvSpPr>
            <p:spPr bwMode="auto">
              <a:xfrm>
                <a:off x="6863101" y="210191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106.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(∗,$$1,20,$6)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3F69E1C2-6040-4E5F-9B8D-7E44793CB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3101" y="2101914"/>
                <a:ext cx="1950467" cy="360040"/>
              </a:xfrm>
              <a:prstGeom prst="rect">
                <a:avLst/>
              </a:prstGeom>
              <a:blipFill>
                <a:blip r:embed="rId77"/>
                <a:stretch>
                  <a:fillRect l="-2484" t="-8197" r="-403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94906037-17D6-4440-BADD-D6FC2A724918}"/>
                  </a:ext>
                </a:extLst>
              </p:cNvPr>
              <p:cNvSpPr/>
              <p:nvPr/>
            </p:nvSpPr>
            <p:spPr bwMode="auto">
              <a:xfrm>
                <a:off x="6863101" y="246195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107.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(=,$6,−,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94906037-17D6-4440-BADD-D6FC2A724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3101" y="2461954"/>
                <a:ext cx="1950467" cy="360040"/>
              </a:xfrm>
              <a:prstGeom prst="rect">
                <a:avLst/>
              </a:prstGeom>
              <a:blipFill>
                <a:blip r:embed="rId78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4C14A86D-2943-445D-9ADF-2E77BD007F35}"/>
                  </a:ext>
                </a:extLst>
              </p:cNvPr>
              <p:cNvSpPr/>
              <p:nvPr/>
            </p:nvSpPr>
            <p:spPr bwMode="auto">
              <a:xfrm>
                <a:off x="6863101" y="282199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108.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(=,$6,−,$4)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4C14A86D-2943-445D-9ADF-2E77BD007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3101" y="2821994"/>
                <a:ext cx="1950467" cy="360040"/>
              </a:xfrm>
              <a:prstGeom prst="rect">
                <a:avLst/>
              </a:prstGeom>
              <a:blipFill>
                <a:blip r:embed="rId79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BBD34770-A12B-45D6-BFE2-12E5E5F4860C}"/>
                  </a:ext>
                </a:extLst>
              </p:cNvPr>
              <p:cNvSpPr/>
              <p:nvPr/>
            </p:nvSpPr>
            <p:spPr bwMode="auto">
              <a:xfrm>
                <a:off x="6863101" y="318203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109.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(=,$6,−,$1)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BBD34770-A12B-45D6-BFE2-12E5E5F48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3101" y="3182034"/>
                <a:ext cx="1950467" cy="360040"/>
              </a:xfrm>
              <a:prstGeom prst="rect">
                <a:avLst/>
              </a:prstGeom>
              <a:blipFill>
                <a:blip r:embed="rId80"/>
                <a:stretch>
                  <a:fillRect l="-248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19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"/>
                            </p:stCondLst>
                            <p:childTnLst>
                              <p:par>
                                <p:cTn id="27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00"/>
                            </p:stCondLst>
                            <p:childTnLst>
                              <p:par>
                                <p:cTn id="32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500"/>
                            </p:stCondLst>
                            <p:childTnLst>
                              <p:par>
                                <p:cTn id="34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500"/>
                            </p:stCondLst>
                            <p:childTnLst>
                              <p:par>
                                <p:cTn id="36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3" grpId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1" animBg="1"/>
      <p:bldP spid="43" grpId="2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58" grpId="0"/>
      <p:bldP spid="67" grpId="0"/>
      <p:bldP spid="67" grpId="1"/>
      <p:bldP spid="68" grpId="0"/>
      <p:bldP spid="72" grpId="0"/>
      <p:bldP spid="72" grpId="1"/>
      <p:bldP spid="73" grpId="0"/>
      <p:bldP spid="73" grpId="1"/>
      <p:bldP spid="77" grpId="0"/>
      <p:bldP spid="84" grpId="0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/>
      <p:bldP spid="110" grpId="0" animBg="1"/>
      <p:bldP spid="110" grpId="1" animBg="1"/>
      <p:bldP spid="111" grpId="0" animBg="1"/>
      <p:bldP spid="112" grpId="0" animBg="1"/>
      <p:bldP spid="112" grpId="1" animBg="1"/>
      <p:bldP spid="113" grpId="0" animBg="1"/>
      <p:bldP spid="114" grpId="0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19" grpId="0" animBg="1"/>
      <p:bldP spid="120" grpId="0" animBg="1"/>
      <p:bldP spid="121" grpId="0" animBg="1"/>
      <p:bldP spid="122" grpId="0" animBg="1"/>
      <p:bldP spid="12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1895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出现多个可用结点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变量附加的处理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BE81B04C-EDA3-4829-BECB-E88186A25B97}"/>
                  </a:ext>
                </a:extLst>
              </p:cNvPr>
              <p:cNvSpPr/>
              <p:nvPr/>
            </p:nvSpPr>
            <p:spPr bwMode="auto">
              <a:xfrm>
                <a:off x="475431" y="148478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(+,3,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BE81B04C-EDA3-4829-BECB-E88186A25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1484784"/>
                <a:ext cx="1950467" cy="360040"/>
              </a:xfrm>
              <a:prstGeom prst="rect">
                <a:avLst/>
              </a:prstGeom>
              <a:blipFill>
                <a:blip r:embed="rId3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258140A5-FA45-4DA0-B45C-42806B63DCB9}"/>
                  </a:ext>
                </a:extLst>
              </p:cNvPr>
              <p:cNvSpPr/>
              <p:nvPr/>
            </p:nvSpPr>
            <p:spPr bwMode="auto">
              <a:xfrm>
                <a:off x="475431" y="184482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(=,5,−,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258140A5-FA45-4DA0-B45C-42806B63D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1844824"/>
                <a:ext cx="1950467" cy="360040"/>
              </a:xfrm>
              <a:prstGeom prst="rect">
                <a:avLst/>
              </a:prstGeom>
              <a:blipFill>
                <a:blip r:embed="rId4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C92C90E8-F0CC-4B34-AE16-863B0D2A3CA3}"/>
                  </a:ext>
                </a:extLst>
              </p:cNvPr>
              <p:cNvSpPr/>
              <p:nvPr/>
            </p:nvSpPr>
            <p:spPr bwMode="auto">
              <a:xfrm>
                <a:off x="475431" y="220486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(+,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,7,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C92C90E8-F0CC-4B34-AE16-863B0D2A3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2204864"/>
                <a:ext cx="1950467" cy="360040"/>
              </a:xfrm>
              <a:prstGeom prst="rect">
                <a:avLst/>
              </a:prstGeom>
              <a:blipFill>
                <a:blip r:embed="rId5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B9F004A7-FBD1-4B85-A746-017D5A7AFFE1}"/>
                  </a:ext>
                </a:extLst>
              </p:cNvPr>
              <p:cNvSpPr/>
              <p:nvPr/>
            </p:nvSpPr>
            <p:spPr bwMode="auto">
              <a:xfrm>
                <a:off x="475431" y="1484784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(+,3,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B9F004A7-FBD1-4B85-A746-017D5A7AF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1484784"/>
                <a:ext cx="1950467" cy="360040"/>
              </a:xfrm>
              <a:prstGeom prst="rect">
                <a:avLst/>
              </a:prstGeom>
              <a:blipFill>
                <a:blip r:embed="rId6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922A1DE-8FCB-448D-84AF-7385049DA8CD}"/>
                  </a:ext>
                </a:extLst>
              </p:cNvPr>
              <p:cNvSpPr/>
              <p:nvPr/>
            </p:nvSpPr>
            <p:spPr bwMode="auto">
              <a:xfrm>
                <a:off x="475431" y="1844824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(=,5,−,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922A1DE-8FCB-448D-84AF-7385049DA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1844824"/>
                <a:ext cx="1950467" cy="360040"/>
              </a:xfrm>
              <a:prstGeom prst="rect">
                <a:avLst/>
              </a:prstGeom>
              <a:blipFill>
                <a:blip r:embed="rId7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81BA2494-8131-4361-9E7A-06754AD20487}"/>
                  </a:ext>
                </a:extLst>
              </p:cNvPr>
              <p:cNvSpPr/>
              <p:nvPr/>
            </p:nvSpPr>
            <p:spPr bwMode="auto">
              <a:xfrm>
                <a:off x="475431" y="2204864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(+,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,7,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81BA2494-8131-4361-9E7A-06754AD20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2204864"/>
                <a:ext cx="1950467" cy="360040"/>
              </a:xfrm>
              <a:prstGeom prst="rect">
                <a:avLst/>
              </a:prstGeom>
              <a:blipFill>
                <a:blip r:embed="rId8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481011-2707-4363-A132-E3ED16A7A19E}"/>
              </a:ext>
            </a:extLst>
          </p:cNvPr>
          <p:cNvGrpSpPr/>
          <p:nvPr/>
        </p:nvGrpSpPr>
        <p:grpSpPr>
          <a:xfrm>
            <a:off x="2060469" y="3491716"/>
            <a:ext cx="1072812" cy="1468036"/>
            <a:chOff x="2060469" y="3491716"/>
            <a:chExt cx="1072812" cy="1468036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0EAFBA9E-A26C-472B-A235-16F6A8393C31}"/>
                </a:ext>
              </a:extLst>
            </p:cNvPr>
            <p:cNvGrpSpPr/>
            <p:nvPr/>
          </p:nvGrpSpPr>
          <p:grpSpPr>
            <a:xfrm>
              <a:off x="2060469" y="4221088"/>
              <a:ext cx="365806" cy="738664"/>
              <a:chOff x="3442223" y="4878452"/>
              <a:chExt cx="365806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116A0F39-684F-42E1-A0E8-6339CF3810FB}"/>
                      </a:ext>
                    </a:extLst>
                  </p:cNvPr>
                  <p:cNvSpPr/>
                  <p:nvPr/>
                </p:nvSpPr>
                <p:spPr>
                  <a:xfrm>
                    <a:off x="3445105" y="4878452"/>
                    <a:ext cx="36004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116A0F39-684F-42E1-A0E8-6339CF3810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5105" y="4878452"/>
                    <a:ext cx="360040" cy="36004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矩形 164">
                    <a:extLst>
                      <a:ext uri="{FF2B5EF4-FFF2-40B4-BE49-F238E27FC236}">
                        <a16:creationId xmlns:a16="http://schemas.microsoft.com/office/drawing/2014/main" id="{6750CF5E-1048-40DE-B91F-F104C69E19F5}"/>
                      </a:ext>
                    </a:extLst>
                  </p:cNvPr>
                  <p:cNvSpPr/>
                  <p:nvPr/>
                </p:nvSpPr>
                <p:spPr>
                  <a:xfrm>
                    <a:off x="3442223" y="5247784"/>
                    <a:ext cx="36580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5" name="矩形 164">
                    <a:extLst>
                      <a:ext uri="{FF2B5EF4-FFF2-40B4-BE49-F238E27FC236}">
                        <a16:creationId xmlns:a16="http://schemas.microsoft.com/office/drawing/2014/main" id="{6750CF5E-1048-40DE-B91F-F104C69E19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2223" y="5247784"/>
                    <a:ext cx="36580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F5D52EE1-4307-4D86-AC77-21FE0CDCA557}"/>
                </a:ext>
              </a:extLst>
            </p:cNvPr>
            <p:cNvGrpSpPr/>
            <p:nvPr/>
          </p:nvGrpSpPr>
          <p:grpSpPr>
            <a:xfrm>
              <a:off x="2773241" y="4221088"/>
              <a:ext cx="360040" cy="738664"/>
              <a:chOff x="3443664" y="4878452"/>
              <a:chExt cx="360040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椭圆 166">
                    <a:extLst>
                      <a:ext uri="{FF2B5EF4-FFF2-40B4-BE49-F238E27FC236}">
                        <a16:creationId xmlns:a16="http://schemas.microsoft.com/office/drawing/2014/main" id="{4C63CEA8-0391-4F75-BEE7-4F82A0C79DE1}"/>
                      </a:ext>
                    </a:extLst>
                  </p:cNvPr>
                  <p:cNvSpPr/>
                  <p:nvPr/>
                </p:nvSpPr>
                <p:spPr>
                  <a:xfrm>
                    <a:off x="3443664" y="4878452"/>
                    <a:ext cx="36004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67" name="椭圆 166">
                    <a:extLst>
                      <a:ext uri="{FF2B5EF4-FFF2-40B4-BE49-F238E27FC236}">
                        <a16:creationId xmlns:a16="http://schemas.microsoft.com/office/drawing/2014/main" id="{4C63CEA8-0391-4F75-BEE7-4F82A0C79D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664" y="4878452"/>
                    <a:ext cx="360040" cy="36004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621DD179-A2B2-40B8-9768-B1E4D3C3CF17}"/>
                      </a:ext>
                    </a:extLst>
                  </p:cNvPr>
                  <p:cNvSpPr/>
                  <p:nvPr/>
                </p:nvSpPr>
                <p:spPr>
                  <a:xfrm>
                    <a:off x="3448348" y="5247784"/>
                    <a:ext cx="35067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621DD179-A2B2-40B8-9768-B1E4D3C3C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8348" y="5247784"/>
                    <a:ext cx="35067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6DDA68AE-9E25-49B9-9516-0FBE04B5CFAA}"/>
                    </a:ext>
                  </a:extLst>
                </p:cNvPr>
                <p:cNvSpPr/>
                <p:nvPr/>
              </p:nvSpPr>
              <p:spPr>
                <a:xfrm>
                  <a:off x="2367453" y="3491716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6DDA68AE-9E25-49B9-9516-0FBE04B5C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453" y="3491716"/>
                  <a:ext cx="360040" cy="36004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F9501D7A-E964-4C61-8146-E9B71EC868EA}"/>
                    </a:ext>
                  </a:extLst>
                </p:cNvPr>
                <p:cNvSpPr/>
                <p:nvPr/>
              </p:nvSpPr>
              <p:spPr>
                <a:xfrm>
                  <a:off x="2339752" y="3779748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F9501D7A-E964-4C61-8146-E9B71EC868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3779748"/>
                  <a:ext cx="4106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58C55C2-0F59-4F6E-ACA5-9453117B7B18}"/>
                </a:ext>
              </a:extLst>
            </p:cNvPr>
            <p:cNvCxnSpPr>
              <a:stCxn id="164" idx="0"/>
              <a:endCxn id="170" idx="3"/>
            </p:cNvCxnSpPr>
            <p:nvPr/>
          </p:nvCxnSpPr>
          <p:spPr>
            <a:xfrm flipV="1">
              <a:off x="2243371" y="3799029"/>
              <a:ext cx="176809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BD1DFEBD-CB2D-4823-B41C-78FAC893EF4C}"/>
                </a:ext>
              </a:extLst>
            </p:cNvPr>
            <p:cNvCxnSpPr>
              <a:cxnSpLocks/>
              <a:stCxn id="167" idx="0"/>
              <a:endCxn id="170" idx="5"/>
            </p:cNvCxnSpPr>
            <p:nvPr/>
          </p:nvCxnSpPr>
          <p:spPr>
            <a:xfrm flipH="1" flipV="1">
              <a:off x="2674766" y="3799029"/>
              <a:ext cx="278495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DC9443-7F67-4AA3-BA19-AFA0538FABAC}"/>
              </a:ext>
            </a:extLst>
          </p:cNvPr>
          <p:cNvGrpSpPr/>
          <p:nvPr/>
        </p:nvGrpSpPr>
        <p:grpSpPr>
          <a:xfrm>
            <a:off x="3475564" y="4211796"/>
            <a:ext cx="655021" cy="747956"/>
            <a:chOff x="3475564" y="4211796"/>
            <a:chExt cx="655021" cy="7479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0BD369B7-2DDE-43CA-A8D5-4917FB521695}"/>
                    </a:ext>
                  </a:extLst>
                </p:cNvPr>
                <p:cNvSpPr/>
                <p:nvPr/>
              </p:nvSpPr>
              <p:spPr>
                <a:xfrm>
                  <a:off x="3475564" y="4221088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0BD369B7-2DDE-43CA-A8D5-4917FB5216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564" y="4221088"/>
                  <a:ext cx="360040" cy="36004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56189AED-4166-4636-8F93-C31C24365034}"/>
                    </a:ext>
                  </a:extLst>
                </p:cNvPr>
                <p:cNvSpPr/>
                <p:nvPr/>
              </p:nvSpPr>
              <p:spPr>
                <a:xfrm>
                  <a:off x="3480248" y="4590420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56189AED-4166-4636-8F93-C31C243650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0248" y="4590420"/>
                  <a:ext cx="36580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D48249F8-7B8C-4C3A-BD72-6A3DDB7B1B01}"/>
                    </a:ext>
                  </a:extLst>
                </p:cNvPr>
                <p:cNvSpPr/>
                <p:nvPr/>
              </p:nvSpPr>
              <p:spPr>
                <a:xfrm>
                  <a:off x="3779912" y="4211796"/>
                  <a:ext cx="3506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D48249F8-7B8C-4C3A-BD72-6A3DDB7B1B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4211796"/>
                  <a:ext cx="35067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B971D87-2174-4ACC-95EF-EC1FA317487E}"/>
              </a:ext>
            </a:extLst>
          </p:cNvPr>
          <p:cNvSpPr/>
          <p:nvPr/>
        </p:nvSpPr>
        <p:spPr>
          <a:xfrm>
            <a:off x="2674766" y="4077072"/>
            <a:ext cx="1455819" cy="882680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pPr algn="ctr"/>
            <a:endParaRPr lang="zh-CN" altLang="en-US" b="0" i="1">
              <a:solidFill>
                <a:schemeClr val="tx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卷形: 水平 17">
            <a:extLst>
              <a:ext uri="{FF2B5EF4-FFF2-40B4-BE49-F238E27FC236}">
                <a16:creationId xmlns:a16="http://schemas.microsoft.com/office/drawing/2014/main" id="{DF6B9A0D-87DA-43FC-8490-1F33BF917B8D}"/>
              </a:ext>
            </a:extLst>
          </p:cNvPr>
          <p:cNvSpPr/>
          <p:nvPr/>
        </p:nvSpPr>
        <p:spPr>
          <a:xfrm>
            <a:off x="4716016" y="2186379"/>
            <a:ext cx="3384376" cy="1152128"/>
          </a:xfrm>
          <a:prstGeom prst="horizontalScroll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搜索结点应从后往前搜索</a:t>
            </a:r>
            <a:endParaRPr lang="zh-CN" altLang="en-US" b="0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57C4F67F-BA58-49F1-B7CC-44F68263B654}"/>
              </a:ext>
            </a:extLst>
          </p:cNvPr>
          <p:cNvGrpSpPr/>
          <p:nvPr/>
        </p:nvGrpSpPr>
        <p:grpSpPr>
          <a:xfrm>
            <a:off x="4239123" y="4218500"/>
            <a:ext cx="693277" cy="747956"/>
            <a:chOff x="3458019" y="4211796"/>
            <a:chExt cx="693277" cy="7479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椭圆 176">
                  <a:extLst>
                    <a:ext uri="{FF2B5EF4-FFF2-40B4-BE49-F238E27FC236}">
                      <a16:creationId xmlns:a16="http://schemas.microsoft.com/office/drawing/2014/main" id="{53AFE838-CB00-43FE-94FA-C74F7347B62C}"/>
                    </a:ext>
                  </a:extLst>
                </p:cNvPr>
                <p:cNvSpPr/>
                <p:nvPr/>
              </p:nvSpPr>
              <p:spPr>
                <a:xfrm>
                  <a:off x="3475564" y="4221088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7" name="椭圆 176">
                  <a:extLst>
                    <a:ext uri="{FF2B5EF4-FFF2-40B4-BE49-F238E27FC236}">
                      <a16:creationId xmlns:a16="http://schemas.microsoft.com/office/drawing/2014/main" id="{53AFE838-CB00-43FE-94FA-C74F7347B6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564" y="4221088"/>
                  <a:ext cx="360040" cy="36004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7EFFE2AE-50C9-4B4E-9979-FFAE70FEA674}"/>
                </a:ext>
              </a:extLst>
            </p:cNvPr>
            <p:cNvSpPr/>
            <p:nvPr/>
          </p:nvSpPr>
          <p:spPr>
            <a:xfrm>
              <a:off x="3458019" y="4590420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788476F1-07A3-484F-99EA-9FB0499B10BC}"/>
                    </a:ext>
                  </a:extLst>
                </p:cNvPr>
                <p:cNvSpPr/>
                <p:nvPr/>
              </p:nvSpPr>
              <p:spPr>
                <a:xfrm>
                  <a:off x="3779912" y="4211796"/>
                  <a:ext cx="3713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788476F1-07A3-484F-99EA-9FB0499B10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4211796"/>
                  <a:ext cx="371384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625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7" grpId="0" animBg="1"/>
      <p:bldP spid="1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出现多个可用结点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变量附加的处理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BE81B04C-EDA3-4829-BECB-E88186A25B97}"/>
                  </a:ext>
                </a:extLst>
              </p:cNvPr>
              <p:cNvSpPr/>
              <p:nvPr/>
            </p:nvSpPr>
            <p:spPr bwMode="auto">
              <a:xfrm>
                <a:off x="475431" y="148478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(+,3,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BE81B04C-EDA3-4829-BECB-E88186A25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1484784"/>
                <a:ext cx="1950467" cy="360040"/>
              </a:xfrm>
              <a:prstGeom prst="rect">
                <a:avLst/>
              </a:prstGeom>
              <a:blipFill>
                <a:blip r:embed="rId3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258140A5-FA45-4DA0-B45C-42806B63DCB9}"/>
                  </a:ext>
                </a:extLst>
              </p:cNvPr>
              <p:cNvSpPr/>
              <p:nvPr/>
            </p:nvSpPr>
            <p:spPr bwMode="auto">
              <a:xfrm>
                <a:off x="475431" y="184482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(=,3,−,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258140A5-FA45-4DA0-B45C-42806B63D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1844824"/>
                <a:ext cx="1950467" cy="360040"/>
              </a:xfrm>
              <a:prstGeom prst="rect">
                <a:avLst/>
              </a:prstGeom>
              <a:blipFill>
                <a:blip r:embed="rId4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C92C90E8-F0CC-4B34-AE16-863B0D2A3CA3}"/>
                  </a:ext>
                </a:extLst>
              </p:cNvPr>
              <p:cNvSpPr/>
              <p:nvPr/>
            </p:nvSpPr>
            <p:spPr bwMode="auto">
              <a:xfrm>
                <a:off x="475431" y="220486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(+,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,7,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C92C90E8-F0CC-4B34-AE16-863B0D2A3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2204864"/>
                <a:ext cx="1950467" cy="360040"/>
              </a:xfrm>
              <a:prstGeom prst="rect">
                <a:avLst/>
              </a:prstGeom>
              <a:blipFill>
                <a:blip r:embed="rId5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B9F004A7-FBD1-4B85-A746-017D5A7AFFE1}"/>
                  </a:ext>
                </a:extLst>
              </p:cNvPr>
              <p:cNvSpPr/>
              <p:nvPr/>
            </p:nvSpPr>
            <p:spPr bwMode="auto">
              <a:xfrm>
                <a:off x="475431" y="1484784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(+,3,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B9F004A7-FBD1-4B85-A746-017D5A7AF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1484784"/>
                <a:ext cx="1950467" cy="360040"/>
              </a:xfrm>
              <a:prstGeom prst="rect">
                <a:avLst/>
              </a:prstGeom>
              <a:blipFill>
                <a:blip r:embed="rId6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922A1DE-8FCB-448D-84AF-7385049DA8CD}"/>
                  </a:ext>
                </a:extLst>
              </p:cNvPr>
              <p:cNvSpPr/>
              <p:nvPr/>
            </p:nvSpPr>
            <p:spPr bwMode="auto">
              <a:xfrm>
                <a:off x="475431" y="1844824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(=,3,−,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922A1DE-8FCB-448D-84AF-7385049DA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1844824"/>
                <a:ext cx="1950467" cy="360040"/>
              </a:xfrm>
              <a:prstGeom prst="rect">
                <a:avLst/>
              </a:prstGeom>
              <a:blipFill>
                <a:blip r:embed="rId7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81BA2494-8131-4361-9E7A-06754AD20487}"/>
                  </a:ext>
                </a:extLst>
              </p:cNvPr>
              <p:cNvSpPr/>
              <p:nvPr/>
            </p:nvSpPr>
            <p:spPr bwMode="auto">
              <a:xfrm>
                <a:off x="475431" y="2204864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(+,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,7,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81BA2494-8131-4361-9E7A-06754AD20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431" y="2204864"/>
                <a:ext cx="1950467" cy="360040"/>
              </a:xfrm>
              <a:prstGeom prst="rect">
                <a:avLst/>
              </a:prstGeom>
              <a:blipFill>
                <a:blip r:embed="rId8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481011-2707-4363-A132-E3ED16A7A19E}"/>
              </a:ext>
            </a:extLst>
          </p:cNvPr>
          <p:cNvGrpSpPr/>
          <p:nvPr/>
        </p:nvGrpSpPr>
        <p:grpSpPr>
          <a:xfrm>
            <a:off x="2060469" y="3491716"/>
            <a:ext cx="1072812" cy="1468036"/>
            <a:chOff x="2060469" y="3491716"/>
            <a:chExt cx="1072812" cy="1468036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0EAFBA9E-A26C-472B-A235-16F6A8393C31}"/>
                </a:ext>
              </a:extLst>
            </p:cNvPr>
            <p:cNvGrpSpPr/>
            <p:nvPr/>
          </p:nvGrpSpPr>
          <p:grpSpPr>
            <a:xfrm>
              <a:off x="2060469" y="4221088"/>
              <a:ext cx="365806" cy="738664"/>
              <a:chOff x="3442223" y="4878452"/>
              <a:chExt cx="365806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116A0F39-684F-42E1-A0E8-6339CF3810FB}"/>
                      </a:ext>
                    </a:extLst>
                  </p:cNvPr>
                  <p:cNvSpPr/>
                  <p:nvPr/>
                </p:nvSpPr>
                <p:spPr>
                  <a:xfrm>
                    <a:off x="3445105" y="4878452"/>
                    <a:ext cx="36004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116A0F39-684F-42E1-A0E8-6339CF3810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5105" y="4878452"/>
                    <a:ext cx="360040" cy="36004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矩形 164">
                    <a:extLst>
                      <a:ext uri="{FF2B5EF4-FFF2-40B4-BE49-F238E27FC236}">
                        <a16:creationId xmlns:a16="http://schemas.microsoft.com/office/drawing/2014/main" id="{6750CF5E-1048-40DE-B91F-F104C69E19F5}"/>
                      </a:ext>
                    </a:extLst>
                  </p:cNvPr>
                  <p:cNvSpPr/>
                  <p:nvPr/>
                </p:nvSpPr>
                <p:spPr>
                  <a:xfrm>
                    <a:off x="3442223" y="5247784"/>
                    <a:ext cx="36580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5" name="矩形 164">
                    <a:extLst>
                      <a:ext uri="{FF2B5EF4-FFF2-40B4-BE49-F238E27FC236}">
                        <a16:creationId xmlns:a16="http://schemas.microsoft.com/office/drawing/2014/main" id="{6750CF5E-1048-40DE-B91F-F104C69E19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2223" y="5247784"/>
                    <a:ext cx="36580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F5D52EE1-4307-4D86-AC77-21FE0CDCA557}"/>
                </a:ext>
              </a:extLst>
            </p:cNvPr>
            <p:cNvGrpSpPr/>
            <p:nvPr/>
          </p:nvGrpSpPr>
          <p:grpSpPr>
            <a:xfrm>
              <a:off x="2773241" y="4221088"/>
              <a:ext cx="360040" cy="738664"/>
              <a:chOff x="3443664" y="4878452"/>
              <a:chExt cx="360040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椭圆 166">
                    <a:extLst>
                      <a:ext uri="{FF2B5EF4-FFF2-40B4-BE49-F238E27FC236}">
                        <a16:creationId xmlns:a16="http://schemas.microsoft.com/office/drawing/2014/main" id="{4C63CEA8-0391-4F75-BEE7-4F82A0C79DE1}"/>
                      </a:ext>
                    </a:extLst>
                  </p:cNvPr>
                  <p:cNvSpPr/>
                  <p:nvPr/>
                </p:nvSpPr>
                <p:spPr>
                  <a:xfrm>
                    <a:off x="3443664" y="4878452"/>
                    <a:ext cx="36004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67" name="椭圆 166">
                    <a:extLst>
                      <a:ext uri="{FF2B5EF4-FFF2-40B4-BE49-F238E27FC236}">
                        <a16:creationId xmlns:a16="http://schemas.microsoft.com/office/drawing/2014/main" id="{4C63CEA8-0391-4F75-BEE7-4F82A0C79D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664" y="4878452"/>
                    <a:ext cx="360040" cy="36004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621DD179-A2B2-40B8-9768-B1E4D3C3CF17}"/>
                      </a:ext>
                    </a:extLst>
                  </p:cNvPr>
                  <p:cNvSpPr/>
                  <p:nvPr/>
                </p:nvSpPr>
                <p:spPr>
                  <a:xfrm>
                    <a:off x="3448348" y="5247784"/>
                    <a:ext cx="35067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621DD179-A2B2-40B8-9768-B1E4D3C3C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8348" y="5247784"/>
                    <a:ext cx="35067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6DDA68AE-9E25-49B9-9516-0FBE04B5CFAA}"/>
                    </a:ext>
                  </a:extLst>
                </p:cNvPr>
                <p:cNvSpPr/>
                <p:nvPr/>
              </p:nvSpPr>
              <p:spPr>
                <a:xfrm>
                  <a:off x="2367453" y="3491716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6DDA68AE-9E25-49B9-9516-0FBE04B5C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453" y="3491716"/>
                  <a:ext cx="360040" cy="36004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F9501D7A-E964-4C61-8146-E9B71EC868EA}"/>
                    </a:ext>
                  </a:extLst>
                </p:cNvPr>
                <p:cNvSpPr/>
                <p:nvPr/>
              </p:nvSpPr>
              <p:spPr>
                <a:xfrm>
                  <a:off x="2339752" y="3779748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F9501D7A-E964-4C61-8146-E9B71EC868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3779748"/>
                  <a:ext cx="4106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58C55C2-0F59-4F6E-ACA5-9453117B7B18}"/>
                </a:ext>
              </a:extLst>
            </p:cNvPr>
            <p:cNvCxnSpPr>
              <a:stCxn id="164" idx="0"/>
              <a:endCxn id="170" idx="3"/>
            </p:cNvCxnSpPr>
            <p:nvPr/>
          </p:nvCxnSpPr>
          <p:spPr>
            <a:xfrm flipV="1">
              <a:off x="2243371" y="3799029"/>
              <a:ext cx="176809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BD1DFEBD-CB2D-4823-B41C-78FAC893EF4C}"/>
                </a:ext>
              </a:extLst>
            </p:cNvPr>
            <p:cNvCxnSpPr>
              <a:cxnSpLocks/>
              <a:stCxn id="167" idx="0"/>
              <a:endCxn id="170" idx="5"/>
            </p:cNvCxnSpPr>
            <p:nvPr/>
          </p:nvCxnSpPr>
          <p:spPr>
            <a:xfrm flipH="1" flipV="1">
              <a:off x="2674766" y="3799029"/>
              <a:ext cx="278495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B971D87-2174-4ACC-95EF-EC1FA317487E}"/>
              </a:ext>
            </a:extLst>
          </p:cNvPr>
          <p:cNvSpPr/>
          <p:nvPr/>
        </p:nvSpPr>
        <p:spPr>
          <a:xfrm>
            <a:off x="1884210" y="4085578"/>
            <a:ext cx="1455819" cy="882680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pPr algn="ctr"/>
            <a:endParaRPr lang="zh-CN" altLang="en-US" b="0" i="1">
              <a:solidFill>
                <a:schemeClr val="tx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卷形: 水平 17">
                <a:extLst>
                  <a:ext uri="{FF2B5EF4-FFF2-40B4-BE49-F238E27FC236}">
                    <a16:creationId xmlns:a16="http://schemas.microsoft.com/office/drawing/2014/main" id="{DF6B9A0D-87DA-43FC-8490-1F33BF917B8D}"/>
                  </a:ext>
                </a:extLst>
              </p:cNvPr>
              <p:cNvSpPr/>
              <p:nvPr/>
            </p:nvSpPr>
            <p:spPr>
              <a:xfrm>
                <a:off x="4657827" y="1628800"/>
                <a:ext cx="3384376" cy="1152128"/>
              </a:xfrm>
              <a:prstGeom prst="horizontalScroll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不允许将变量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附加到编号比标记为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的结点小的结点上。</a:t>
                </a:r>
                <a:endParaRPr lang="zh-CN" altLang="en-US" b="0" dirty="0">
                  <a:solidFill>
                    <a:schemeClr val="bg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卷形: 水平 17">
                <a:extLst>
                  <a:ext uri="{FF2B5EF4-FFF2-40B4-BE49-F238E27FC236}">
                    <a16:creationId xmlns:a16="http://schemas.microsoft.com/office/drawing/2014/main" id="{DF6B9A0D-87DA-43FC-8490-1F33BF917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827" y="1628800"/>
                <a:ext cx="3384376" cy="1152128"/>
              </a:xfrm>
              <a:prstGeom prst="horizontalScroll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57C4F67F-BA58-49F1-B7CC-44F68263B654}"/>
              </a:ext>
            </a:extLst>
          </p:cNvPr>
          <p:cNvGrpSpPr/>
          <p:nvPr/>
        </p:nvGrpSpPr>
        <p:grpSpPr>
          <a:xfrm>
            <a:off x="5366573" y="4215656"/>
            <a:ext cx="655020" cy="744096"/>
            <a:chOff x="3475564" y="4211796"/>
            <a:chExt cx="655020" cy="744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椭圆 176">
                  <a:extLst>
                    <a:ext uri="{FF2B5EF4-FFF2-40B4-BE49-F238E27FC236}">
                      <a16:creationId xmlns:a16="http://schemas.microsoft.com/office/drawing/2014/main" id="{53AFE838-CB00-43FE-94FA-C74F7347B62C}"/>
                    </a:ext>
                  </a:extLst>
                </p:cNvPr>
                <p:cNvSpPr/>
                <p:nvPr/>
              </p:nvSpPr>
              <p:spPr>
                <a:xfrm>
                  <a:off x="3475564" y="4221088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7" name="椭圆 176">
                  <a:extLst>
                    <a:ext uri="{FF2B5EF4-FFF2-40B4-BE49-F238E27FC236}">
                      <a16:creationId xmlns:a16="http://schemas.microsoft.com/office/drawing/2014/main" id="{53AFE838-CB00-43FE-94FA-C74F7347B6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564" y="4221088"/>
                  <a:ext cx="360040" cy="36004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7EFFE2AE-50C9-4B4E-9979-FFAE70FEA674}"/>
                </a:ext>
              </a:extLst>
            </p:cNvPr>
            <p:cNvSpPr/>
            <p:nvPr/>
          </p:nvSpPr>
          <p:spPr>
            <a:xfrm>
              <a:off x="3500058" y="45865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788476F1-07A3-484F-99EA-9FB0499B10BC}"/>
                    </a:ext>
                  </a:extLst>
                </p:cNvPr>
                <p:cNvSpPr/>
                <p:nvPr/>
              </p:nvSpPr>
              <p:spPr>
                <a:xfrm>
                  <a:off x="3779912" y="4211796"/>
                  <a:ext cx="3506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788476F1-07A3-484F-99EA-9FB0499B10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4211796"/>
                  <a:ext cx="35067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102D6B9-74DD-4FB0-B4D8-1E63C4E5611F}"/>
                  </a:ext>
                </a:extLst>
              </p:cNvPr>
              <p:cNvSpPr/>
              <p:nvPr/>
            </p:nvSpPr>
            <p:spPr>
              <a:xfrm>
                <a:off x="2359074" y="4184834"/>
                <a:ext cx="350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102D6B9-74DD-4FB0-B4D8-1E63C4E561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074" y="4184834"/>
                <a:ext cx="35067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D4179557-6E6C-40FC-BB12-E418969F09F9}"/>
              </a:ext>
            </a:extLst>
          </p:cNvPr>
          <p:cNvGrpSpPr/>
          <p:nvPr/>
        </p:nvGrpSpPr>
        <p:grpSpPr>
          <a:xfrm>
            <a:off x="3929706" y="3500222"/>
            <a:ext cx="1072812" cy="1468036"/>
            <a:chOff x="2060469" y="3491716"/>
            <a:chExt cx="1072812" cy="146803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4B3A4B07-9812-43FB-B4E6-F166D7EEF5E4}"/>
                </a:ext>
              </a:extLst>
            </p:cNvPr>
            <p:cNvGrpSpPr/>
            <p:nvPr/>
          </p:nvGrpSpPr>
          <p:grpSpPr>
            <a:xfrm>
              <a:off x="2060469" y="4221088"/>
              <a:ext cx="365806" cy="738664"/>
              <a:chOff x="3442223" y="4878452"/>
              <a:chExt cx="365806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2DF6DF24-6A21-48AD-A658-7FCFD769B9BB}"/>
                      </a:ext>
                    </a:extLst>
                  </p:cNvPr>
                  <p:cNvSpPr/>
                  <p:nvPr/>
                </p:nvSpPr>
                <p:spPr>
                  <a:xfrm>
                    <a:off x="3445105" y="4878452"/>
                    <a:ext cx="36004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2DF6DF24-6A21-48AD-A658-7FCFD769B9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5105" y="4878452"/>
                    <a:ext cx="360040" cy="36004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8BF18A-FD3C-4C62-BC65-77CC652752A6}"/>
                      </a:ext>
                    </a:extLst>
                  </p:cNvPr>
                  <p:cNvSpPr/>
                  <p:nvPr/>
                </p:nvSpPr>
                <p:spPr>
                  <a:xfrm>
                    <a:off x="3442223" y="5247784"/>
                    <a:ext cx="36580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8BF18A-FD3C-4C62-BC65-77CC652752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2223" y="5247784"/>
                    <a:ext cx="365806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E4B6526-D5A1-4F4B-A39E-6657C08D8D77}"/>
                </a:ext>
              </a:extLst>
            </p:cNvPr>
            <p:cNvGrpSpPr/>
            <p:nvPr/>
          </p:nvGrpSpPr>
          <p:grpSpPr>
            <a:xfrm>
              <a:off x="2773241" y="4221088"/>
              <a:ext cx="360040" cy="738664"/>
              <a:chOff x="3443664" y="4878452"/>
              <a:chExt cx="360040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CE8D1177-BCB2-44A8-8F18-9B5AA010A605}"/>
                      </a:ext>
                    </a:extLst>
                  </p:cNvPr>
                  <p:cNvSpPr/>
                  <p:nvPr/>
                </p:nvSpPr>
                <p:spPr>
                  <a:xfrm>
                    <a:off x="3443664" y="4878452"/>
                    <a:ext cx="36004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CE8D1177-BCB2-44A8-8F18-9B5AA010A6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664" y="4878452"/>
                    <a:ext cx="360040" cy="360040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ACFC1A34-71A6-42B8-A613-9902CFC9F917}"/>
                      </a:ext>
                    </a:extLst>
                  </p:cNvPr>
                  <p:cNvSpPr/>
                  <p:nvPr/>
                </p:nvSpPr>
                <p:spPr>
                  <a:xfrm>
                    <a:off x="3448348" y="5247784"/>
                    <a:ext cx="35067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ACFC1A34-71A6-42B8-A613-9902CFC9F9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8348" y="5247784"/>
                    <a:ext cx="350673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8EC7CA6B-4F8E-49D9-9023-21C3DB916753}"/>
                    </a:ext>
                  </a:extLst>
                </p:cNvPr>
                <p:cNvSpPr/>
                <p:nvPr/>
              </p:nvSpPr>
              <p:spPr>
                <a:xfrm>
                  <a:off x="2367453" y="3491716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8EC7CA6B-4F8E-49D9-9023-21C3DB9167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453" y="3491716"/>
                  <a:ext cx="360040" cy="36004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D6432F10-C2A5-4897-9795-3D9C14906CCD}"/>
                    </a:ext>
                  </a:extLst>
                </p:cNvPr>
                <p:cNvSpPr/>
                <p:nvPr/>
              </p:nvSpPr>
              <p:spPr>
                <a:xfrm>
                  <a:off x="2339752" y="3779748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D6432F10-C2A5-4897-9795-3D9C14906C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3779748"/>
                  <a:ext cx="410690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1BB442D-0FDF-492F-AB4A-0BA8D997ABBC}"/>
                </a:ext>
              </a:extLst>
            </p:cNvPr>
            <p:cNvCxnSpPr>
              <a:stCxn id="42" idx="0"/>
              <a:endCxn id="36" idx="3"/>
            </p:cNvCxnSpPr>
            <p:nvPr/>
          </p:nvCxnSpPr>
          <p:spPr>
            <a:xfrm flipV="1">
              <a:off x="2243371" y="3799029"/>
              <a:ext cx="176809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AA22C4-D415-4273-A064-9EC8B9FF6C52}"/>
                </a:ext>
              </a:extLst>
            </p:cNvPr>
            <p:cNvCxnSpPr>
              <a:cxnSpLocks/>
              <a:stCxn id="40" idx="0"/>
              <a:endCxn id="36" idx="5"/>
            </p:cNvCxnSpPr>
            <p:nvPr/>
          </p:nvCxnSpPr>
          <p:spPr>
            <a:xfrm flipH="1" flipV="1">
              <a:off x="2674766" y="3799029"/>
              <a:ext cx="278495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2609A8B-E544-4FEB-A2D1-7418F775151E}"/>
              </a:ext>
            </a:extLst>
          </p:cNvPr>
          <p:cNvGrpSpPr/>
          <p:nvPr/>
        </p:nvGrpSpPr>
        <p:grpSpPr>
          <a:xfrm>
            <a:off x="6137198" y="4221088"/>
            <a:ext cx="694710" cy="747170"/>
            <a:chOff x="3456586" y="4211796"/>
            <a:chExt cx="694710" cy="747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960E7ECB-7182-478C-92E5-555F11D93F72}"/>
                    </a:ext>
                  </a:extLst>
                </p:cNvPr>
                <p:cNvSpPr/>
                <p:nvPr/>
              </p:nvSpPr>
              <p:spPr>
                <a:xfrm>
                  <a:off x="3475564" y="4221088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960E7ECB-7182-478C-92E5-555F11D93F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564" y="4221088"/>
                  <a:ext cx="360040" cy="36004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09DD84D-E245-4348-ABB0-4A02CC1AFFDE}"/>
                </a:ext>
              </a:extLst>
            </p:cNvPr>
            <p:cNvSpPr/>
            <p:nvPr/>
          </p:nvSpPr>
          <p:spPr>
            <a:xfrm>
              <a:off x="3456586" y="4589634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33EE4036-4CA5-429D-BC38-EED5677CD4B8}"/>
                    </a:ext>
                  </a:extLst>
                </p:cNvPr>
                <p:cNvSpPr/>
                <p:nvPr/>
              </p:nvSpPr>
              <p:spPr>
                <a:xfrm>
                  <a:off x="3779912" y="4211796"/>
                  <a:ext cx="3713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33EE4036-4CA5-429D-BC38-EED5677CD4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4211796"/>
                  <a:ext cx="371384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394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7" grpId="1" animBg="1"/>
      <p:bldP spid="147" grpId="2" animBg="1"/>
      <p:bldP spid="147" grpId="3" animBg="1"/>
      <p:bldP spid="148" grpId="0" animBg="1"/>
      <p:bldP spid="148" grpId="1" animBg="1"/>
      <p:bldP spid="148" grpId="2" animBg="1"/>
      <p:bldP spid="148" grpId="3" animBg="1"/>
      <p:bldP spid="149" grpId="0" animBg="1"/>
      <p:bldP spid="149" grpId="1" animBg="1"/>
      <p:bldP spid="149" grpId="2" animBg="1"/>
      <p:bldP spid="149" grpId="3" animBg="1"/>
      <p:bldP spid="17" grpId="0" animBg="1"/>
      <p:bldP spid="18" grpId="0" animBg="1"/>
      <p:bldP spid="3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89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413299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基本块的划分算法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基本块划分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061163-1B73-48EF-A6B6-F8892056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6" y="1959758"/>
            <a:ext cx="8320148" cy="29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832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数组的处理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数组的处理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BE81B04C-EDA3-4829-BECB-E88186A25B97}"/>
                  </a:ext>
                </a:extLst>
              </p:cNvPr>
              <p:cNvSpPr/>
              <p:nvPr/>
            </p:nvSpPr>
            <p:spPr bwMode="auto">
              <a:xfrm>
                <a:off x="347270" y="162635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BE81B04C-EDA3-4829-BECB-E88186A25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70" y="1626354"/>
                <a:ext cx="1950467" cy="360040"/>
              </a:xfrm>
              <a:prstGeom prst="rect">
                <a:avLst/>
              </a:prstGeom>
              <a:blipFill>
                <a:blip r:embed="rId3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258140A5-FA45-4DA0-B45C-42806B63DCB9}"/>
                  </a:ext>
                </a:extLst>
              </p:cNvPr>
              <p:cNvSpPr/>
              <p:nvPr/>
            </p:nvSpPr>
            <p:spPr bwMode="auto">
              <a:xfrm>
                <a:off x="347270" y="198639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([]=,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258140A5-FA45-4DA0-B45C-42806B63D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70" y="1986394"/>
                <a:ext cx="1950467" cy="360040"/>
              </a:xfrm>
              <a:prstGeom prst="rect">
                <a:avLst/>
              </a:prstGeom>
              <a:blipFill>
                <a:blip r:embed="rId4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C92C90E8-F0CC-4B34-AE16-863B0D2A3CA3}"/>
                  </a:ext>
                </a:extLst>
              </p:cNvPr>
              <p:cNvSpPr/>
              <p:nvPr/>
            </p:nvSpPr>
            <p:spPr bwMode="auto">
              <a:xfrm>
                <a:off x="347270" y="2346434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C92C90E8-F0CC-4B34-AE16-863B0D2A3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70" y="2346434"/>
                <a:ext cx="1950467" cy="360040"/>
              </a:xfrm>
              <a:prstGeom prst="rect">
                <a:avLst/>
              </a:prstGeom>
              <a:blipFill>
                <a:blip r:embed="rId5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B9F004A7-FBD1-4B85-A746-017D5A7AFFE1}"/>
                  </a:ext>
                </a:extLst>
              </p:cNvPr>
              <p:cNvSpPr/>
              <p:nvPr/>
            </p:nvSpPr>
            <p:spPr bwMode="auto">
              <a:xfrm>
                <a:off x="347270" y="1626354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(=[],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B9F004A7-FBD1-4B85-A746-017D5A7AF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70" y="1626354"/>
                <a:ext cx="1950467" cy="360040"/>
              </a:xfrm>
              <a:prstGeom prst="rect">
                <a:avLst/>
              </a:prstGeom>
              <a:blipFill>
                <a:blip r:embed="rId6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922A1DE-8FCB-448D-84AF-7385049DA8CD}"/>
                  </a:ext>
                </a:extLst>
              </p:cNvPr>
              <p:cNvSpPr/>
              <p:nvPr/>
            </p:nvSpPr>
            <p:spPr bwMode="auto">
              <a:xfrm>
                <a:off x="347270" y="1986394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([]=,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3922A1DE-8FCB-448D-84AF-7385049DA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70" y="1986394"/>
                <a:ext cx="1950467" cy="360040"/>
              </a:xfrm>
              <a:prstGeom prst="rect">
                <a:avLst/>
              </a:prstGeom>
              <a:blipFill>
                <a:blip r:embed="rId7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81BA2494-8131-4361-9E7A-06754AD20487}"/>
                  </a:ext>
                </a:extLst>
              </p:cNvPr>
              <p:cNvSpPr/>
              <p:nvPr/>
            </p:nvSpPr>
            <p:spPr bwMode="auto">
              <a:xfrm>
                <a:off x="347270" y="2346434"/>
                <a:ext cx="1950467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(=[],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81BA2494-8131-4361-9E7A-06754AD20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70" y="2346434"/>
                <a:ext cx="1950467" cy="360040"/>
              </a:xfrm>
              <a:prstGeom prst="rect">
                <a:avLst/>
              </a:prstGeom>
              <a:blipFill>
                <a:blip r:embed="rId8"/>
                <a:stretch>
                  <a:fillRect l="-248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481011-2707-4363-A132-E3ED16A7A19E}"/>
              </a:ext>
            </a:extLst>
          </p:cNvPr>
          <p:cNvGrpSpPr/>
          <p:nvPr/>
        </p:nvGrpSpPr>
        <p:grpSpPr>
          <a:xfrm>
            <a:off x="777420" y="3550573"/>
            <a:ext cx="1072812" cy="1468036"/>
            <a:chOff x="2060469" y="3491716"/>
            <a:chExt cx="1072812" cy="1468036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0EAFBA9E-A26C-472B-A235-16F6A8393C31}"/>
                </a:ext>
              </a:extLst>
            </p:cNvPr>
            <p:cNvGrpSpPr/>
            <p:nvPr/>
          </p:nvGrpSpPr>
          <p:grpSpPr>
            <a:xfrm>
              <a:off x="2060469" y="4221088"/>
              <a:ext cx="371447" cy="738664"/>
              <a:chOff x="3442223" y="4878452"/>
              <a:chExt cx="371447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116A0F39-684F-42E1-A0E8-6339CF3810FB}"/>
                      </a:ext>
                    </a:extLst>
                  </p:cNvPr>
                  <p:cNvSpPr/>
                  <p:nvPr/>
                </p:nvSpPr>
                <p:spPr>
                  <a:xfrm>
                    <a:off x="3445105" y="4878452"/>
                    <a:ext cx="36004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116A0F39-684F-42E1-A0E8-6339CF3810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5105" y="4878452"/>
                    <a:ext cx="360040" cy="36004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矩形 164">
                    <a:extLst>
                      <a:ext uri="{FF2B5EF4-FFF2-40B4-BE49-F238E27FC236}">
                        <a16:creationId xmlns:a16="http://schemas.microsoft.com/office/drawing/2014/main" id="{6750CF5E-1048-40DE-B91F-F104C69E19F5}"/>
                      </a:ext>
                    </a:extLst>
                  </p:cNvPr>
                  <p:cNvSpPr/>
                  <p:nvPr/>
                </p:nvSpPr>
                <p:spPr>
                  <a:xfrm>
                    <a:off x="3442223" y="5247784"/>
                    <a:ext cx="37144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5" name="矩形 164">
                    <a:extLst>
                      <a:ext uri="{FF2B5EF4-FFF2-40B4-BE49-F238E27FC236}">
                        <a16:creationId xmlns:a16="http://schemas.microsoft.com/office/drawing/2014/main" id="{6750CF5E-1048-40DE-B91F-F104C69E19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2223" y="5247784"/>
                    <a:ext cx="37144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F5D52EE1-4307-4D86-AC77-21FE0CDCA557}"/>
                </a:ext>
              </a:extLst>
            </p:cNvPr>
            <p:cNvGrpSpPr/>
            <p:nvPr/>
          </p:nvGrpSpPr>
          <p:grpSpPr>
            <a:xfrm>
              <a:off x="2773241" y="4221088"/>
              <a:ext cx="360040" cy="738664"/>
              <a:chOff x="3443664" y="4878452"/>
              <a:chExt cx="360040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椭圆 166">
                    <a:extLst>
                      <a:ext uri="{FF2B5EF4-FFF2-40B4-BE49-F238E27FC236}">
                        <a16:creationId xmlns:a16="http://schemas.microsoft.com/office/drawing/2014/main" id="{4C63CEA8-0391-4F75-BEE7-4F82A0C79DE1}"/>
                      </a:ext>
                    </a:extLst>
                  </p:cNvPr>
                  <p:cNvSpPr/>
                  <p:nvPr/>
                </p:nvSpPr>
                <p:spPr>
                  <a:xfrm>
                    <a:off x="3443664" y="4878452"/>
                    <a:ext cx="36004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67" name="椭圆 166">
                    <a:extLst>
                      <a:ext uri="{FF2B5EF4-FFF2-40B4-BE49-F238E27FC236}">
                        <a16:creationId xmlns:a16="http://schemas.microsoft.com/office/drawing/2014/main" id="{4C63CEA8-0391-4F75-BEE7-4F82A0C79D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664" y="4878452"/>
                    <a:ext cx="360040" cy="36004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621DD179-A2B2-40B8-9768-B1E4D3C3CF17}"/>
                      </a:ext>
                    </a:extLst>
                  </p:cNvPr>
                  <p:cNvSpPr/>
                  <p:nvPr/>
                </p:nvSpPr>
                <p:spPr>
                  <a:xfrm>
                    <a:off x="3448348" y="5247784"/>
                    <a:ext cx="31861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621DD179-A2B2-40B8-9768-B1E4D3C3C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8348" y="5247784"/>
                    <a:ext cx="31861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6DDA68AE-9E25-49B9-9516-0FBE04B5CFAA}"/>
                    </a:ext>
                  </a:extLst>
                </p:cNvPr>
                <p:cNvSpPr/>
                <p:nvPr/>
              </p:nvSpPr>
              <p:spPr>
                <a:xfrm>
                  <a:off x="2367453" y="3491716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6DDA68AE-9E25-49B9-9516-0FBE04B5C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453" y="3491716"/>
                  <a:ext cx="360040" cy="36004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F9501D7A-E964-4C61-8146-E9B71EC868EA}"/>
                    </a:ext>
                  </a:extLst>
                </p:cNvPr>
                <p:cNvSpPr/>
                <p:nvPr/>
              </p:nvSpPr>
              <p:spPr>
                <a:xfrm>
                  <a:off x="2253408" y="3802843"/>
                  <a:ext cx="63511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=[]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F9501D7A-E964-4C61-8146-E9B71EC868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3408" y="3802843"/>
                  <a:ext cx="635110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58C55C2-0F59-4F6E-ACA5-9453117B7B18}"/>
                </a:ext>
              </a:extLst>
            </p:cNvPr>
            <p:cNvCxnSpPr>
              <a:stCxn id="164" idx="0"/>
              <a:endCxn id="170" idx="3"/>
            </p:cNvCxnSpPr>
            <p:nvPr/>
          </p:nvCxnSpPr>
          <p:spPr>
            <a:xfrm flipV="1">
              <a:off x="2243371" y="3799029"/>
              <a:ext cx="176809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BD1DFEBD-CB2D-4823-B41C-78FAC893EF4C}"/>
                </a:ext>
              </a:extLst>
            </p:cNvPr>
            <p:cNvCxnSpPr>
              <a:cxnSpLocks/>
              <a:stCxn id="167" idx="0"/>
              <a:endCxn id="170" idx="5"/>
            </p:cNvCxnSpPr>
            <p:nvPr/>
          </p:nvCxnSpPr>
          <p:spPr>
            <a:xfrm flipH="1" flipV="1">
              <a:off x="2674766" y="3799029"/>
              <a:ext cx="278495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80087B0-DE5E-4668-91A8-A2ACAC803198}"/>
                  </a:ext>
                </a:extLst>
              </p:cNvPr>
              <p:cNvSpPr/>
              <p:nvPr/>
            </p:nvSpPr>
            <p:spPr>
              <a:xfrm>
                <a:off x="1379387" y="3518837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80087B0-DE5E-4668-91A8-A2ACAC803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87" y="3518837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1194F6DC-77CC-4EAD-A248-10AD459CDB85}"/>
              </a:ext>
            </a:extLst>
          </p:cNvPr>
          <p:cNvGrpSpPr/>
          <p:nvPr/>
        </p:nvGrpSpPr>
        <p:grpSpPr>
          <a:xfrm>
            <a:off x="2051720" y="3559079"/>
            <a:ext cx="1088840" cy="1468036"/>
            <a:chOff x="2060469" y="3491716"/>
            <a:chExt cx="1088840" cy="1468036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0F87BD3-4958-410E-94A7-D811CF1369C8}"/>
                </a:ext>
              </a:extLst>
            </p:cNvPr>
            <p:cNvGrpSpPr/>
            <p:nvPr/>
          </p:nvGrpSpPr>
          <p:grpSpPr>
            <a:xfrm>
              <a:off x="2060469" y="4221088"/>
              <a:ext cx="362922" cy="738664"/>
              <a:chOff x="3442223" y="4878452"/>
              <a:chExt cx="362922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0DE00754-3ACD-4CEB-8BF2-BA9653A780AB}"/>
                      </a:ext>
                    </a:extLst>
                  </p:cNvPr>
                  <p:cNvSpPr/>
                  <p:nvPr/>
                </p:nvSpPr>
                <p:spPr>
                  <a:xfrm>
                    <a:off x="3445105" y="4878452"/>
                    <a:ext cx="36004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4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0DE00754-3ACD-4CEB-8BF2-BA9653A780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5105" y="4878452"/>
                    <a:ext cx="360040" cy="360040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2CCE47C9-5243-4B8E-8AE7-ACE976406D0C}"/>
                      </a:ext>
                    </a:extLst>
                  </p:cNvPr>
                  <p:cNvSpPr/>
                  <p:nvPr/>
                </p:nvSpPr>
                <p:spPr>
                  <a:xfrm>
                    <a:off x="3442223" y="5247784"/>
                    <a:ext cx="3248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2CCE47C9-5243-4B8E-8AE7-ACE976406D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2223" y="5247784"/>
                    <a:ext cx="324897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AA85ED21-7EED-4823-9202-495F39F3C0AE}"/>
                </a:ext>
              </a:extLst>
            </p:cNvPr>
            <p:cNvGrpSpPr/>
            <p:nvPr/>
          </p:nvGrpSpPr>
          <p:grpSpPr>
            <a:xfrm>
              <a:off x="2773241" y="4221088"/>
              <a:ext cx="376068" cy="738664"/>
              <a:chOff x="3443664" y="4878452"/>
              <a:chExt cx="376068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F5B4EC5A-2FD1-4936-92A6-454CFED4D733}"/>
                      </a:ext>
                    </a:extLst>
                  </p:cNvPr>
                  <p:cNvSpPr/>
                  <p:nvPr/>
                </p:nvSpPr>
                <p:spPr>
                  <a:xfrm>
                    <a:off x="3443664" y="4878452"/>
                    <a:ext cx="36004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5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F5B4EC5A-2FD1-4936-92A6-454CFED4D7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664" y="4878452"/>
                    <a:ext cx="360040" cy="36004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A6505BFE-E533-4A92-9733-15D1EC52C7D4}"/>
                      </a:ext>
                    </a:extLst>
                  </p:cNvPr>
                  <p:cNvSpPr/>
                  <p:nvPr/>
                </p:nvSpPr>
                <p:spPr>
                  <a:xfrm>
                    <a:off x="3448348" y="5247784"/>
                    <a:ext cx="37138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A6505BFE-E533-4A92-9733-15D1EC52C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8348" y="5247784"/>
                    <a:ext cx="37138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E6EBF3AF-E1EC-4951-A279-1EECCAC75C9B}"/>
                    </a:ext>
                  </a:extLst>
                </p:cNvPr>
                <p:cNvSpPr/>
                <p:nvPr/>
              </p:nvSpPr>
              <p:spPr>
                <a:xfrm>
                  <a:off x="2367453" y="3491716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E6EBF3AF-E1EC-4951-A279-1EECCAC75C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453" y="3491716"/>
                  <a:ext cx="360040" cy="360040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92E8EBA2-8069-4FBE-8BAB-F8320A21B5A5}"/>
                    </a:ext>
                  </a:extLst>
                </p:cNvPr>
                <p:cNvSpPr/>
                <p:nvPr/>
              </p:nvSpPr>
              <p:spPr>
                <a:xfrm>
                  <a:off x="2318151" y="3793566"/>
                  <a:ext cx="63511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0" dirty="0"/>
                    <a:t>[]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92E8EBA2-8069-4FBE-8BAB-F8320A21B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8151" y="3793566"/>
                  <a:ext cx="635110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8654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03F297B-AD93-4A0B-8506-B7098D3338AF}"/>
                </a:ext>
              </a:extLst>
            </p:cNvPr>
            <p:cNvCxnSpPr>
              <a:stCxn id="58" idx="0"/>
              <a:endCxn id="52" idx="3"/>
            </p:cNvCxnSpPr>
            <p:nvPr/>
          </p:nvCxnSpPr>
          <p:spPr>
            <a:xfrm flipV="1">
              <a:off x="2243371" y="3799029"/>
              <a:ext cx="176809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7BF10A1-A7D1-4CC8-9DCC-C68D55E3C781}"/>
                </a:ext>
              </a:extLst>
            </p:cNvPr>
            <p:cNvCxnSpPr>
              <a:cxnSpLocks/>
              <a:stCxn id="56" idx="0"/>
              <a:endCxn id="52" idx="5"/>
            </p:cNvCxnSpPr>
            <p:nvPr/>
          </p:nvCxnSpPr>
          <p:spPr>
            <a:xfrm flipH="1" flipV="1">
              <a:off x="2674766" y="3799029"/>
              <a:ext cx="278495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9475295-2A6E-41E1-8B56-CD96FA00230A}"/>
                  </a:ext>
                </a:extLst>
              </p:cNvPr>
              <p:cNvSpPr/>
              <p:nvPr/>
            </p:nvSpPr>
            <p:spPr>
              <a:xfrm>
                <a:off x="2653687" y="352734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9475295-2A6E-41E1-8B56-CD96FA002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687" y="3527343"/>
                <a:ext cx="36798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D1D4F1A-ADD8-406B-B305-7DD6E6BDBD9D}"/>
                  </a:ext>
                </a:extLst>
              </p:cNvPr>
              <p:cNvSpPr/>
              <p:nvPr/>
            </p:nvSpPr>
            <p:spPr>
              <a:xfrm>
                <a:off x="1379387" y="3518837"/>
                <a:ext cx="5707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D1D4F1A-ADD8-406B-B305-7DD6E6BDB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87" y="3518837"/>
                <a:ext cx="57073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06247DDD-0176-4299-9A1C-A10D50EBC26A}"/>
                  </a:ext>
                </a:extLst>
              </p:cNvPr>
              <p:cNvSpPr/>
              <p:nvPr/>
            </p:nvSpPr>
            <p:spPr>
              <a:xfrm>
                <a:off x="781200" y="42804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06247DDD-0176-4299-9A1C-A10D50EBC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0" y="4280400"/>
                <a:ext cx="360040" cy="360040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990C6886-002F-4835-B35C-DFA0EEEF2FE2}"/>
                  </a:ext>
                </a:extLst>
              </p:cNvPr>
              <p:cNvSpPr/>
              <p:nvPr/>
            </p:nvSpPr>
            <p:spPr>
              <a:xfrm>
                <a:off x="1490400" y="42804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990C6886-002F-4835-B35C-DFA0EEEF2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400" y="4280400"/>
                <a:ext cx="360040" cy="36004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AB808E10-E9CF-4109-A21A-70F2BC9D5783}"/>
                  </a:ext>
                </a:extLst>
              </p:cNvPr>
              <p:cNvSpPr/>
              <p:nvPr/>
            </p:nvSpPr>
            <p:spPr>
              <a:xfrm>
                <a:off x="1083600" y="35496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3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AB808E10-E9CF-4109-A21A-70F2BC9D5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00" y="3549600"/>
                <a:ext cx="360040" cy="36004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37A98F1D-352F-42F6-8C37-6642E5C54627}"/>
                  </a:ext>
                </a:extLst>
              </p:cNvPr>
              <p:cNvSpPr/>
              <p:nvPr/>
            </p:nvSpPr>
            <p:spPr>
              <a:xfrm>
                <a:off x="2055600" y="42876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37A98F1D-352F-42F6-8C37-6642E5C54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600" y="4287600"/>
                <a:ext cx="360040" cy="360040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E0BB1640-66E9-478E-8578-D7268A37E586}"/>
                  </a:ext>
                </a:extLst>
              </p:cNvPr>
              <p:cNvSpPr/>
              <p:nvPr/>
            </p:nvSpPr>
            <p:spPr bwMode="auto">
              <a:xfrm>
                <a:off x="2511043" y="1628289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E0BB1640-66E9-478E-8578-D7268A37E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1043" y="1628289"/>
                <a:ext cx="1950467" cy="360040"/>
              </a:xfrm>
              <a:prstGeom prst="rect">
                <a:avLst/>
              </a:prstGeom>
              <a:blipFill>
                <a:blip r:embed="rId28"/>
                <a:stretch>
                  <a:fillRect l="-248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3AE1A1A-4EE9-4A07-A066-4DFC16F571AA}"/>
                  </a:ext>
                </a:extLst>
              </p:cNvPr>
              <p:cNvSpPr/>
              <p:nvPr/>
            </p:nvSpPr>
            <p:spPr bwMode="auto">
              <a:xfrm>
                <a:off x="2511043" y="1988329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3AE1A1A-4EE9-4A07-A066-4DFC16F57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1043" y="1988329"/>
                <a:ext cx="1950467" cy="360040"/>
              </a:xfrm>
              <a:prstGeom prst="rect">
                <a:avLst/>
              </a:prstGeom>
              <a:blipFill>
                <a:blip r:embed="rId29"/>
                <a:stretch>
                  <a:fillRect l="-248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C8E13FAF-2716-4695-A500-93F7C1812DF0}"/>
                  </a:ext>
                </a:extLst>
              </p:cNvPr>
              <p:cNvSpPr/>
              <p:nvPr/>
            </p:nvSpPr>
            <p:spPr>
              <a:xfrm>
                <a:off x="2764800" y="42876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5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C8E13FAF-2716-4695-A500-93F7C1812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800" y="4287600"/>
                <a:ext cx="360040" cy="360040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9C456711-B090-4815-A8C8-53036F2707FA}"/>
                  </a:ext>
                </a:extLst>
              </p:cNvPr>
              <p:cNvSpPr/>
              <p:nvPr/>
            </p:nvSpPr>
            <p:spPr>
              <a:xfrm>
                <a:off x="2358000" y="35604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6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9C456711-B090-4815-A8C8-53036F270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00" y="3560400"/>
                <a:ext cx="360040" cy="360040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5351380-ED2A-4BA3-B078-F8E29F761CBF}"/>
                  </a:ext>
                </a:extLst>
              </p:cNvPr>
              <p:cNvSpPr/>
              <p:nvPr/>
            </p:nvSpPr>
            <p:spPr bwMode="auto">
              <a:xfrm>
                <a:off x="2511043" y="2348369"/>
                <a:ext cx="1950467" cy="3600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5351380-ED2A-4BA3-B078-F8E29F761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1043" y="2348369"/>
                <a:ext cx="1950467" cy="360040"/>
              </a:xfrm>
              <a:prstGeom prst="rect">
                <a:avLst/>
              </a:prstGeom>
              <a:blipFill>
                <a:blip r:embed="rId32"/>
                <a:stretch>
                  <a:fillRect l="-248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8DF10673-21F3-401E-A1F3-C1201F0D2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9476" y="1142296"/>
                <a:ext cx="4495817" cy="139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时，两者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值不一致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原因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：当对数组赋值时，即使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都未改变，也可能改变了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的右值</a:t>
                </a:r>
              </a:p>
            </p:txBody>
          </p:sp>
        </mc:Choice>
        <mc:Fallback xmlns=""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8DF10673-21F3-401E-A1F3-C1201F0D2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9476" y="1142296"/>
                <a:ext cx="4495817" cy="1391278"/>
              </a:xfrm>
              <a:prstGeom prst="rect">
                <a:avLst/>
              </a:prstGeom>
              <a:blipFill>
                <a:blip r:embed="rId33"/>
                <a:stretch>
                  <a:fillRect l="-1220" r="-1084" b="-56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68AB1CF5-DACD-4419-A935-F40D2EF82F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9476" y="2533574"/>
                <a:ext cx="4495817" cy="3164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数组做限制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当对数组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的元素赋值时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注销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数组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公共子表达式资格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即标记为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[]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，左变元为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的结点，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禁止再添加附加变元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每个结点需要有个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标志位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标记是否已注销。</a:t>
                </a:r>
              </a:p>
            </p:txBody>
          </p:sp>
        </mc:Choice>
        <mc:Fallback xmlns=""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68AB1CF5-DACD-4419-A935-F40D2EF82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9476" y="2533574"/>
                <a:ext cx="4495817" cy="3164071"/>
              </a:xfrm>
              <a:prstGeom prst="rect">
                <a:avLst/>
              </a:prstGeom>
              <a:blipFill>
                <a:blip r:embed="rId34"/>
                <a:stretch>
                  <a:fillRect l="-1220" r="-813" b="-21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1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48" grpId="0"/>
      <p:bldP spid="48" grpId="1"/>
      <p:bldP spid="60" grpId="0"/>
      <p:bldP spid="61" grpId="0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8" grpId="0" animBg="1"/>
      <p:bldP spid="69" grpId="0" animBg="1"/>
      <p:bldP spid="69" grpId="1" animBg="1"/>
      <p:bldP spid="70" grpId="0" animBg="1"/>
      <p:bldP spid="70" grpId="1" animBg="1"/>
      <p:bldP spid="71" grpId="0" animBg="1"/>
      <p:bldP spid="72" grpId="0"/>
      <p:bldP spid="7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优化示例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数组的处理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876807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对如下基本块进行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/>
              <p:nvPr/>
            </p:nvSpPr>
            <p:spPr bwMode="auto">
              <a:xfrm>
                <a:off x="251520" y="181641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816411"/>
                <a:ext cx="2232248" cy="360040"/>
              </a:xfrm>
              <a:prstGeom prst="rect">
                <a:avLst/>
              </a:prstGeom>
              <a:blipFill>
                <a:blip r:embed="rId3"/>
                <a:stretch>
                  <a:fillRect l="-1902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3EB5A42-367D-4BA8-B292-4099BF65EE97}"/>
                  </a:ext>
                </a:extLst>
              </p:cNvPr>
              <p:cNvSpPr/>
              <p:nvPr/>
            </p:nvSpPr>
            <p:spPr bwMode="auto">
              <a:xfrm>
                <a:off x="251520" y="217645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3EB5A42-367D-4BA8-B292-4099BF65E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176451"/>
                <a:ext cx="2232248" cy="360040"/>
              </a:xfrm>
              <a:prstGeom prst="rect">
                <a:avLst/>
              </a:prstGeom>
              <a:blipFill>
                <a:blip r:embed="rId4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6F68282-4E75-4776-8514-5E61E2373226}"/>
                  </a:ext>
                </a:extLst>
              </p:cNvPr>
              <p:cNvSpPr/>
              <p:nvPr/>
            </p:nvSpPr>
            <p:spPr bwMode="auto">
              <a:xfrm>
                <a:off x="251520" y="253649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([]=,$3,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,$1)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6F68282-4E75-4776-8514-5E61E2373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536491"/>
                <a:ext cx="2232248" cy="360040"/>
              </a:xfrm>
              <a:prstGeom prst="rect">
                <a:avLst/>
              </a:prstGeom>
              <a:blipFill>
                <a:blip r:embed="rId5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4F4D31E-BADE-4D7E-9DDF-EC54D88C4FE4}"/>
                  </a:ext>
                </a:extLst>
              </p:cNvPr>
              <p:cNvSpPr/>
              <p:nvPr/>
            </p:nvSpPr>
            <p:spPr bwMode="auto">
              <a:xfrm>
                <a:off x="251520" y="289653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103.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4F4D31E-BADE-4D7E-9DDF-EC54D88C4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896531"/>
                <a:ext cx="2232248" cy="360040"/>
              </a:xfrm>
              <a:prstGeom prst="rect">
                <a:avLst/>
              </a:prstGeom>
              <a:blipFill>
                <a:blip r:embed="rId6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F0C0686-41C1-413A-A101-8A6794BECB05}"/>
                  </a:ext>
                </a:extLst>
              </p:cNvPr>
              <p:cNvSpPr/>
              <p:nvPr/>
            </p:nvSpPr>
            <p:spPr bwMode="auto">
              <a:xfrm>
                <a:off x="251520" y="325657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104.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F0C0686-41C1-413A-A101-8A6794BEC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256571"/>
                <a:ext cx="2232248" cy="360040"/>
              </a:xfrm>
              <a:prstGeom prst="rect">
                <a:avLst/>
              </a:prstGeom>
              <a:blipFill>
                <a:blip r:embed="rId7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13DA0BE-8F18-4BE7-829B-4EFFE6C9404A}"/>
                  </a:ext>
                </a:extLst>
              </p:cNvPr>
              <p:cNvSpPr/>
              <p:nvPr/>
            </p:nvSpPr>
            <p:spPr bwMode="auto">
              <a:xfrm>
                <a:off x="251520" y="361661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105.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([]=,$4,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,$1)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13DA0BE-8F18-4BE7-829B-4EFFE6C94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616611"/>
                <a:ext cx="2232248" cy="360040"/>
              </a:xfrm>
              <a:prstGeom prst="rect">
                <a:avLst/>
              </a:prstGeom>
              <a:blipFill>
                <a:blip r:embed="rId8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B1F0809-03D4-4BA3-9AF3-9FC31D6398CA}"/>
                  </a:ext>
                </a:extLst>
              </p:cNvPr>
              <p:cNvSpPr/>
              <p:nvPr/>
            </p:nvSpPr>
            <p:spPr bwMode="auto">
              <a:xfrm>
                <a:off x="251520" y="397665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106.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B1F0809-03D4-4BA3-9AF3-9FC31D639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976651"/>
                <a:ext cx="2232248" cy="360040"/>
              </a:xfrm>
              <a:prstGeom prst="rect">
                <a:avLst/>
              </a:prstGeom>
              <a:blipFill>
                <a:blip r:embed="rId9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B883A6A-30D3-49F1-8C34-015F7A102AEA}"/>
                  </a:ext>
                </a:extLst>
              </p:cNvPr>
              <p:cNvSpPr/>
              <p:nvPr/>
            </p:nvSpPr>
            <p:spPr bwMode="auto">
              <a:xfrm>
                <a:off x="251520" y="1816411"/>
                <a:ext cx="223224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B883A6A-30D3-49F1-8C34-015F7A102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816411"/>
                <a:ext cx="2232248" cy="360040"/>
              </a:xfrm>
              <a:prstGeom prst="rect">
                <a:avLst/>
              </a:prstGeom>
              <a:blipFill>
                <a:blip r:embed="rId10"/>
                <a:stretch>
                  <a:fillRect l="-1902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C50CE86-3A48-4455-B44A-639D8E7277D0}"/>
                  </a:ext>
                </a:extLst>
              </p:cNvPr>
              <p:cNvSpPr/>
              <p:nvPr/>
            </p:nvSpPr>
            <p:spPr bwMode="auto">
              <a:xfrm>
                <a:off x="251520" y="2176451"/>
                <a:ext cx="223224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C50CE86-3A48-4455-B44A-639D8E727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176451"/>
                <a:ext cx="2232248" cy="360040"/>
              </a:xfrm>
              <a:prstGeom prst="rect">
                <a:avLst/>
              </a:prstGeom>
              <a:blipFill>
                <a:blip r:embed="rId11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69045B0-6729-4AAE-8DD2-60990A51A18C}"/>
                  </a:ext>
                </a:extLst>
              </p:cNvPr>
              <p:cNvSpPr/>
              <p:nvPr/>
            </p:nvSpPr>
            <p:spPr bwMode="auto">
              <a:xfrm>
                <a:off x="251520" y="2536491"/>
                <a:ext cx="223224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([]=,$3,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,$1)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69045B0-6729-4AAE-8DD2-60990A51A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536491"/>
                <a:ext cx="2232248" cy="360040"/>
              </a:xfrm>
              <a:prstGeom prst="rect">
                <a:avLst/>
              </a:prstGeom>
              <a:blipFill>
                <a:blip r:embed="rId12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00AC65F-9EE6-4E3E-A9FB-F94B0E60718B}"/>
                  </a:ext>
                </a:extLst>
              </p:cNvPr>
              <p:cNvSpPr/>
              <p:nvPr/>
            </p:nvSpPr>
            <p:spPr bwMode="auto">
              <a:xfrm>
                <a:off x="251520" y="2896531"/>
                <a:ext cx="223224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103.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00AC65F-9EE6-4E3E-A9FB-F94B0E607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896531"/>
                <a:ext cx="2232248" cy="360040"/>
              </a:xfrm>
              <a:prstGeom prst="rect">
                <a:avLst/>
              </a:prstGeom>
              <a:blipFill>
                <a:blip r:embed="rId13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A139941-82D6-4451-B625-801E76737A0C}"/>
                  </a:ext>
                </a:extLst>
              </p:cNvPr>
              <p:cNvSpPr/>
              <p:nvPr/>
            </p:nvSpPr>
            <p:spPr bwMode="auto">
              <a:xfrm>
                <a:off x="251520" y="3256571"/>
                <a:ext cx="223224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104.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A139941-82D6-4451-B625-801E76737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256571"/>
                <a:ext cx="2232248" cy="360040"/>
              </a:xfrm>
              <a:prstGeom prst="rect">
                <a:avLst/>
              </a:prstGeom>
              <a:blipFill>
                <a:blip r:embed="rId14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728BA4F-1373-40B0-987D-12FEDAF92C6F}"/>
                  </a:ext>
                </a:extLst>
              </p:cNvPr>
              <p:cNvSpPr/>
              <p:nvPr/>
            </p:nvSpPr>
            <p:spPr bwMode="auto">
              <a:xfrm>
                <a:off x="251520" y="3616611"/>
                <a:ext cx="223224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105.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([]=,$4,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,$1)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728BA4F-1373-40B0-987D-12FEDAF92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616611"/>
                <a:ext cx="2232248" cy="360040"/>
              </a:xfrm>
              <a:prstGeom prst="rect">
                <a:avLst/>
              </a:prstGeom>
              <a:blipFill>
                <a:blip r:embed="rId15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4A798A2-F114-40DA-A865-1A824EFA9565}"/>
                  </a:ext>
                </a:extLst>
              </p:cNvPr>
              <p:cNvSpPr/>
              <p:nvPr/>
            </p:nvSpPr>
            <p:spPr bwMode="auto">
              <a:xfrm>
                <a:off x="251520" y="3976651"/>
                <a:ext cx="223224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106.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4A798A2-F114-40DA-A865-1A824EFA9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976651"/>
                <a:ext cx="2232248" cy="360040"/>
              </a:xfrm>
              <a:prstGeom prst="rect">
                <a:avLst/>
              </a:prstGeom>
              <a:blipFill>
                <a:blip r:embed="rId16"/>
                <a:stretch>
                  <a:fillRect l="-1902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EA2E150-10FD-4976-B895-6485D431ECCA}"/>
              </a:ext>
            </a:extLst>
          </p:cNvPr>
          <p:cNvGrpSpPr/>
          <p:nvPr/>
        </p:nvGrpSpPr>
        <p:grpSpPr>
          <a:xfrm>
            <a:off x="3534945" y="4046436"/>
            <a:ext cx="1251663" cy="1458744"/>
            <a:chOff x="2942373" y="3779547"/>
            <a:chExt cx="1251663" cy="14587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ACFBEFD2-534A-4703-9A72-6FF60AE8DEE8}"/>
                    </a:ext>
                  </a:extLst>
                </p:cNvPr>
                <p:cNvSpPr/>
                <p:nvPr/>
              </p:nvSpPr>
              <p:spPr>
                <a:xfrm>
                  <a:off x="2990706" y="4508919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ACFBEFD2-534A-4703-9A72-6FF60AE8DE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0706" y="4508919"/>
                  <a:ext cx="360040" cy="36004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15C52058-3C88-42F8-9227-C8FA70419BA6}"/>
                    </a:ext>
                  </a:extLst>
                </p:cNvPr>
                <p:cNvSpPr/>
                <p:nvPr/>
              </p:nvSpPr>
              <p:spPr>
                <a:xfrm>
                  <a:off x="2942373" y="4862456"/>
                  <a:ext cx="456706" cy="3758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$1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15C52058-3C88-42F8-9227-C8FA70419B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373" y="4862456"/>
                  <a:ext cx="456706" cy="37583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828ECF58-C7FD-4D5A-884C-0153B088AF40}"/>
                    </a:ext>
                  </a:extLst>
                </p:cNvPr>
                <p:cNvSpPr/>
                <p:nvPr/>
              </p:nvSpPr>
              <p:spPr>
                <a:xfrm>
                  <a:off x="3772604" y="4508919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828ECF58-C7FD-4D5A-884C-0153B088AF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604" y="4508919"/>
                  <a:ext cx="360040" cy="36004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A1F3B427-4206-438D-AF13-7252206DE881}"/>
                    </a:ext>
                  </a:extLst>
                </p:cNvPr>
                <p:cNvSpPr/>
                <p:nvPr/>
              </p:nvSpPr>
              <p:spPr>
                <a:xfrm>
                  <a:off x="3711212" y="4862456"/>
                  <a:ext cx="4828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$2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A1F3B427-4206-438D-AF13-7252206DE8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1212" y="4862456"/>
                  <a:ext cx="482824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44DB9341-9BDE-4584-BAC0-68D2526CFAE4}"/>
                    </a:ext>
                  </a:extLst>
                </p:cNvPr>
                <p:cNvSpPr/>
                <p:nvPr/>
              </p:nvSpPr>
              <p:spPr>
                <a:xfrm>
                  <a:off x="3381655" y="3779547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44DB9341-9BDE-4584-BAC0-68D2526CF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655" y="3779547"/>
                  <a:ext cx="360040" cy="360040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58E140D-0CD5-4090-8261-A568A87FB687}"/>
                    </a:ext>
                  </a:extLst>
                </p:cNvPr>
                <p:cNvSpPr/>
                <p:nvPr/>
              </p:nvSpPr>
              <p:spPr>
                <a:xfrm>
                  <a:off x="3226388" y="4077568"/>
                  <a:ext cx="6351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=[]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58E140D-0CD5-4090-8261-A568A87FB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388" y="4077568"/>
                  <a:ext cx="635110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E8CF007-AC87-46C8-BA18-4E9A0F50C9C3}"/>
                </a:ext>
              </a:extLst>
            </p:cNvPr>
            <p:cNvCxnSpPr>
              <a:stCxn id="49" idx="0"/>
              <a:endCxn id="43" idx="3"/>
            </p:cNvCxnSpPr>
            <p:nvPr/>
          </p:nvCxnSpPr>
          <p:spPr>
            <a:xfrm flipV="1">
              <a:off x="3170726" y="4086860"/>
              <a:ext cx="263656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7032B13-7C37-4D89-A984-03604AF1081D}"/>
                </a:ext>
              </a:extLst>
            </p:cNvPr>
            <p:cNvCxnSpPr>
              <a:cxnSpLocks/>
              <a:stCxn id="47" idx="0"/>
              <a:endCxn id="43" idx="5"/>
            </p:cNvCxnSpPr>
            <p:nvPr/>
          </p:nvCxnSpPr>
          <p:spPr>
            <a:xfrm flipH="1" flipV="1">
              <a:off x="3688968" y="4086860"/>
              <a:ext cx="263656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7C645E3F-283A-43C3-936A-DE0829D7DCE6}"/>
                  </a:ext>
                </a:extLst>
              </p:cNvPr>
              <p:cNvSpPr/>
              <p:nvPr/>
            </p:nvSpPr>
            <p:spPr>
              <a:xfrm>
                <a:off x="4329658" y="4000212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7C645E3F-283A-43C3-936A-DE0829D7D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658" y="4000212"/>
                <a:ext cx="368627" cy="369332"/>
              </a:xfrm>
              <a:prstGeom prst="rect">
                <a:avLst/>
              </a:prstGeom>
              <a:blipFill>
                <a:blip r:embed="rId2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2D886DC-8A0D-4454-A6ED-5608FF9DB6E8}"/>
                  </a:ext>
                </a:extLst>
              </p:cNvPr>
              <p:cNvSpPr/>
              <p:nvPr/>
            </p:nvSpPr>
            <p:spPr>
              <a:xfrm>
                <a:off x="4329658" y="4000212"/>
                <a:ext cx="587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2D886DC-8A0D-4454-A6ED-5608FF9DB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658" y="4000212"/>
                <a:ext cx="587212" cy="369332"/>
              </a:xfrm>
              <a:prstGeom prst="rect">
                <a:avLst/>
              </a:prstGeom>
              <a:blipFill>
                <a:blip r:embed="rId2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16AA831D-6B29-45E4-BD2C-229C626054D2}"/>
              </a:ext>
            </a:extLst>
          </p:cNvPr>
          <p:cNvGrpSpPr/>
          <p:nvPr/>
        </p:nvGrpSpPr>
        <p:grpSpPr>
          <a:xfrm>
            <a:off x="4955290" y="4063932"/>
            <a:ext cx="1194083" cy="1458744"/>
            <a:chOff x="2942373" y="3779547"/>
            <a:chExt cx="1194083" cy="14587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897840A1-5D20-493E-B427-B4D8120CF673}"/>
                    </a:ext>
                  </a:extLst>
                </p:cNvPr>
                <p:cNvSpPr/>
                <p:nvPr/>
              </p:nvSpPr>
              <p:spPr>
                <a:xfrm>
                  <a:off x="2990706" y="4508919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897840A1-5D20-493E-B427-B4D8120CF6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0706" y="4508919"/>
                  <a:ext cx="360040" cy="36004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6E3617DD-808F-43B8-AE13-C8E3C977CF95}"/>
                    </a:ext>
                  </a:extLst>
                </p:cNvPr>
                <p:cNvSpPr/>
                <p:nvPr/>
              </p:nvSpPr>
              <p:spPr>
                <a:xfrm>
                  <a:off x="2942373" y="4862456"/>
                  <a:ext cx="456706" cy="3758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</m:t>
                      </m:r>
                    </m:oMath>
                  </a14:m>
                  <a:r>
                    <a:rPr lang="en-US" altLang="zh-CN" dirty="0"/>
                    <a:t>3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6E3617DD-808F-43B8-AE13-C8E3C977CF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373" y="4862456"/>
                  <a:ext cx="456706" cy="375835"/>
                </a:xfrm>
                <a:prstGeom prst="rect">
                  <a:avLst/>
                </a:prstGeom>
                <a:blipFill>
                  <a:blip r:embed="rId26"/>
                  <a:stretch>
                    <a:fillRect l="-1333" t="-8065" r="-1333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F4AD289A-427C-45E2-A5BF-21AF48D4860F}"/>
                    </a:ext>
                  </a:extLst>
                </p:cNvPr>
                <p:cNvSpPr/>
                <p:nvPr/>
              </p:nvSpPr>
              <p:spPr>
                <a:xfrm>
                  <a:off x="3772604" y="4508919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F4AD289A-427C-45E2-A5BF-21AF48D486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604" y="4508919"/>
                  <a:ext cx="360040" cy="36004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BEDA534C-C667-4C69-88E2-1A037908E20D}"/>
                    </a:ext>
                  </a:extLst>
                </p:cNvPr>
                <p:cNvSpPr/>
                <p:nvPr/>
              </p:nvSpPr>
              <p:spPr>
                <a:xfrm>
                  <a:off x="3768791" y="4844960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BEDA534C-C667-4C69-88E2-1A037908E2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8791" y="4844960"/>
                  <a:ext cx="367665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6FC59CF3-B721-4616-B98F-3C847B601552}"/>
                    </a:ext>
                  </a:extLst>
                </p:cNvPr>
                <p:cNvSpPr/>
                <p:nvPr/>
              </p:nvSpPr>
              <p:spPr>
                <a:xfrm>
                  <a:off x="3381655" y="3779547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6FC59CF3-B721-4616-B98F-3C847B601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655" y="3779547"/>
                  <a:ext cx="360040" cy="360040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F22CE5DF-32FC-46A7-8029-BA74A1608065}"/>
                    </a:ext>
                  </a:extLst>
                </p:cNvPr>
                <p:cNvSpPr/>
                <p:nvPr/>
              </p:nvSpPr>
              <p:spPr>
                <a:xfrm>
                  <a:off x="3226388" y="4077568"/>
                  <a:ext cx="6351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F22CE5DF-32FC-46A7-8029-BA74A16080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388" y="4077568"/>
                  <a:ext cx="635110" cy="369332"/>
                </a:xfrm>
                <a:prstGeom prst="rect">
                  <a:avLst/>
                </a:prstGeom>
                <a:blipFill>
                  <a:blip r:embed="rId3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A636C551-684E-4D20-8B33-B4E959782EE0}"/>
                </a:ext>
              </a:extLst>
            </p:cNvPr>
            <p:cNvCxnSpPr>
              <a:stCxn id="55" idx="0"/>
              <a:endCxn id="68" idx="3"/>
            </p:cNvCxnSpPr>
            <p:nvPr/>
          </p:nvCxnSpPr>
          <p:spPr>
            <a:xfrm flipV="1">
              <a:off x="3170726" y="4086860"/>
              <a:ext cx="263656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AF41A559-EBCE-4F57-A79A-5079F7CBF058}"/>
                </a:ext>
              </a:extLst>
            </p:cNvPr>
            <p:cNvCxnSpPr>
              <a:cxnSpLocks/>
              <a:stCxn id="66" idx="0"/>
              <a:endCxn id="68" idx="5"/>
            </p:cNvCxnSpPr>
            <p:nvPr/>
          </p:nvCxnSpPr>
          <p:spPr>
            <a:xfrm flipH="1" flipV="1">
              <a:off x="3688968" y="4086860"/>
              <a:ext cx="263656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C5B3481E-7620-41E2-B84A-5835AFF46BC9}"/>
                  </a:ext>
                </a:extLst>
              </p:cNvPr>
              <p:cNvSpPr/>
              <p:nvPr/>
            </p:nvSpPr>
            <p:spPr>
              <a:xfrm>
                <a:off x="5724128" y="4058874"/>
                <a:ext cx="482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C5B3481E-7620-41E2-B84A-5835AFF46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4058874"/>
                <a:ext cx="482824" cy="369332"/>
              </a:xfrm>
              <a:prstGeom prst="rect">
                <a:avLst/>
              </a:prstGeom>
              <a:blipFill>
                <a:blip r:embed="rId31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2886123E-A778-46FA-B93C-49896C427DF2}"/>
                  </a:ext>
                </a:extLst>
              </p:cNvPr>
              <p:cNvSpPr/>
              <p:nvPr/>
            </p:nvSpPr>
            <p:spPr>
              <a:xfrm>
                <a:off x="3972972" y="4046889"/>
                <a:ext cx="360040" cy="360040"/>
              </a:xfrm>
              <a:prstGeom prst="ellipse">
                <a:avLst/>
              </a:prstGeom>
              <a:solidFill>
                <a:srgbClr val="FFFD8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3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2886123E-A778-46FA-B93C-49896C427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972" y="4046889"/>
                <a:ext cx="360040" cy="36004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E04EF725-F48E-4FB8-9F44-8304558CE847}"/>
                  </a:ext>
                </a:extLst>
              </p:cNvPr>
              <p:cNvSpPr/>
              <p:nvPr/>
            </p:nvSpPr>
            <p:spPr>
              <a:xfrm>
                <a:off x="5193927" y="3283048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E04EF725-F48E-4FB8-9F44-8304558CE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927" y="3283048"/>
                <a:ext cx="36862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9B2580F-A9EC-4320-BF82-BAFDA240DA48}"/>
                  </a:ext>
                </a:extLst>
              </p:cNvPr>
              <p:cNvSpPr/>
              <p:nvPr/>
            </p:nvSpPr>
            <p:spPr>
              <a:xfrm>
                <a:off x="5193927" y="3283048"/>
                <a:ext cx="587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9B2580F-A9EC-4320-BF82-BAFDA240D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927" y="3283048"/>
                <a:ext cx="587212" cy="369332"/>
              </a:xfrm>
              <a:prstGeom prst="rect">
                <a:avLst/>
              </a:prstGeom>
              <a:blipFill>
                <a:blip r:embed="rId3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C3C2A2BC-3021-4E27-8BA2-D952B04B7458}"/>
              </a:ext>
            </a:extLst>
          </p:cNvPr>
          <p:cNvGrpSpPr/>
          <p:nvPr/>
        </p:nvGrpSpPr>
        <p:grpSpPr>
          <a:xfrm>
            <a:off x="4524712" y="3320760"/>
            <a:ext cx="1049880" cy="1507775"/>
            <a:chOff x="3853390" y="3282046"/>
            <a:chExt cx="1049880" cy="1507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DA4096B6-B47A-4572-AC0B-807382F42796}"/>
                    </a:ext>
                  </a:extLst>
                </p:cNvPr>
                <p:cNvSpPr/>
                <p:nvPr/>
              </p:nvSpPr>
              <p:spPr>
                <a:xfrm>
                  <a:off x="4181187" y="3282046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7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DA4096B6-B47A-4572-AC0B-807382F427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187" y="3282046"/>
                  <a:ext cx="360040" cy="360040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2DA31B4-8A6E-492D-AB9D-3508D3D5ADF5}"/>
                </a:ext>
              </a:extLst>
            </p:cNvPr>
            <p:cNvCxnSpPr>
              <a:cxnSpLocks/>
              <a:stCxn id="47" idx="7"/>
              <a:endCxn id="87" idx="5"/>
            </p:cNvCxnSpPr>
            <p:nvPr/>
          </p:nvCxnSpPr>
          <p:spPr>
            <a:xfrm flipV="1">
              <a:off x="4001167" y="3589359"/>
              <a:ext cx="487333" cy="12004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62591234-9BEE-44A1-9588-B7D5A8BD6CC4}"/>
                </a:ext>
              </a:extLst>
            </p:cNvPr>
            <p:cNvCxnSpPr>
              <a:cxnSpLocks/>
              <a:stCxn id="68" idx="0"/>
              <a:endCxn id="87" idx="3"/>
            </p:cNvCxnSpPr>
            <p:nvPr/>
          </p:nvCxnSpPr>
          <p:spPr>
            <a:xfrm flipH="1" flipV="1">
              <a:off x="4233914" y="3589359"/>
              <a:ext cx="669356" cy="4358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801C66A8-2770-456A-838C-40458F88CDAF}"/>
                    </a:ext>
                  </a:extLst>
                </p:cNvPr>
                <p:cNvSpPr/>
                <p:nvPr/>
              </p:nvSpPr>
              <p:spPr>
                <a:xfrm>
                  <a:off x="3853390" y="3587520"/>
                  <a:ext cx="6351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=[]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801C66A8-2770-456A-838C-40458F88CD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390" y="3587520"/>
                  <a:ext cx="635110" cy="369332"/>
                </a:xfrm>
                <a:prstGeom prst="rect">
                  <a:avLst/>
                </a:prstGeom>
                <a:blipFill>
                  <a:blip r:embed="rId3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1AE9367-3403-42D3-9D3A-B3F177D5506C}"/>
              </a:ext>
            </a:extLst>
          </p:cNvPr>
          <p:cNvGrpSpPr/>
          <p:nvPr/>
        </p:nvGrpSpPr>
        <p:grpSpPr>
          <a:xfrm>
            <a:off x="2295731" y="4046436"/>
            <a:ext cx="1190271" cy="1458744"/>
            <a:chOff x="2942373" y="3779547"/>
            <a:chExt cx="1190271" cy="14587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3FBD2DD0-0E1C-4A48-9DFF-D6071896DA0C}"/>
                    </a:ext>
                  </a:extLst>
                </p:cNvPr>
                <p:cNvSpPr/>
                <p:nvPr/>
              </p:nvSpPr>
              <p:spPr>
                <a:xfrm>
                  <a:off x="2990706" y="4508919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8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3FBD2DD0-0E1C-4A48-9DFF-D6071896DA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0706" y="4508919"/>
                  <a:ext cx="360040" cy="360040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31917907-DD3E-440B-8E41-043F1354CBA9}"/>
                    </a:ext>
                  </a:extLst>
                </p:cNvPr>
                <p:cNvSpPr/>
                <p:nvPr/>
              </p:nvSpPr>
              <p:spPr>
                <a:xfrm>
                  <a:off x="2942373" y="4862456"/>
                  <a:ext cx="456706" cy="3758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</m:t>
                      </m:r>
                    </m:oMath>
                  </a14:m>
                  <a:r>
                    <a:rPr lang="en-US" altLang="zh-CN" dirty="0"/>
                    <a:t>4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31917907-DD3E-440B-8E41-043F1354CB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373" y="4862456"/>
                  <a:ext cx="456706" cy="375835"/>
                </a:xfrm>
                <a:prstGeom prst="rect">
                  <a:avLst/>
                </a:prstGeom>
                <a:blipFill>
                  <a:blip r:embed="rId38"/>
                  <a:stretch>
                    <a:fillRect l="-1333" t="-8065" r="-1333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4347A613-66F7-459B-BFBE-70C3908B2D2F}"/>
                    </a:ext>
                  </a:extLst>
                </p:cNvPr>
                <p:cNvSpPr/>
                <p:nvPr/>
              </p:nvSpPr>
              <p:spPr>
                <a:xfrm>
                  <a:off x="3772604" y="4508919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9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4347A613-66F7-459B-BFBE-70C3908B2D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604" y="4508919"/>
                  <a:ext cx="360040" cy="360040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AC8D6EB2-59BF-42CC-9B0B-0ACDD5BD7F89}"/>
                    </a:ext>
                  </a:extLst>
                </p:cNvPr>
                <p:cNvSpPr/>
                <p:nvPr/>
              </p:nvSpPr>
              <p:spPr>
                <a:xfrm>
                  <a:off x="3768791" y="4844960"/>
                  <a:ext cx="3506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AC8D6EB2-59BF-42CC-9B0B-0ACDD5BD7F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8791" y="4844960"/>
                  <a:ext cx="350673" cy="36933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DDAC9307-AB86-4BC8-9DC1-06F906D4738C}"/>
                    </a:ext>
                  </a:extLst>
                </p:cNvPr>
                <p:cNvSpPr/>
                <p:nvPr/>
              </p:nvSpPr>
              <p:spPr>
                <a:xfrm>
                  <a:off x="3381655" y="3779547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DDAC9307-AB86-4BC8-9DC1-06F906D47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655" y="3779547"/>
                  <a:ext cx="360040" cy="360040"/>
                </a:xfrm>
                <a:prstGeom prst="ellipse">
                  <a:avLst/>
                </a:prstGeom>
                <a:blipFill>
                  <a:blip r:embed="rId41"/>
                  <a:stretch>
                    <a:fillRect l="-6557" r="-6557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8DB24641-7CC7-4264-91B5-0B48C804F453}"/>
                    </a:ext>
                  </a:extLst>
                </p:cNvPr>
                <p:cNvSpPr/>
                <p:nvPr/>
              </p:nvSpPr>
              <p:spPr>
                <a:xfrm>
                  <a:off x="3226388" y="4077568"/>
                  <a:ext cx="6351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8DB24641-7CC7-4264-91B5-0B48C804F4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388" y="4077568"/>
                  <a:ext cx="635110" cy="369332"/>
                </a:xfrm>
                <a:prstGeom prst="rect">
                  <a:avLst/>
                </a:prstGeom>
                <a:blipFill>
                  <a:blip r:embed="rId4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9D7EDBF8-E1C8-47C8-A7C1-4C259E0B9B21}"/>
                </a:ext>
              </a:extLst>
            </p:cNvPr>
            <p:cNvCxnSpPr>
              <a:stCxn id="91" idx="0"/>
              <a:endCxn id="95" idx="3"/>
            </p:cNvCxnSpPr>
            <p:nvPr/>
          </p:nvCxnSpPr>
          <p:spPr>
            <a:xfrm flipV="1">
              <a:off x="3170726" y="4086860"/>
              <a:ext cx="263656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817B646C-EAAC-4C67-BA4D-E2F24F67F1E5}"/>
                </a:ext>
              </a:extLst>
            </p:cNvPr>
            <p:cNvCxnSpPr>
              <a:cxnSpLocks/>
              <a:stCxn id="93" idx="0"/>
              <a:endCxn id="95" idx="5"/>
            </p:cNvCxnSpPr>
            <p:nvPr/>
          </p:nvCxnSpPr>
          <p:spPr>
            <a:xfrm flipH="1" flipV="1">
              <a:off x="3688968" y="4086860"/>
              <a:ext cx="263656" cy="422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CE23E73-2486-42B3-B813-C4A70ACEF986}"/>
                  </a:ext>
                </a:extLst>
              </p:cNvPr>
              <p:cNvSpPr/>
              <p:nvPr/>
            </p:nvSpPr>
            <p:spPr>
              <a:xfrm>
                <a:off x="3029106" y="4032498"/>
                <a:ext cx="4828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$1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CE23E73-2486-42B3-B813-C4A70ACEF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106" y="4032498"/>
                <a:ext cx="482824" cy="369332"/>
              </a:xfrm>
              <a:prstGeom prst="rect">
                <a:avLst/>
              </a:prstGeom>
              <a:blipFill>
                <a:blip r:embed="rId43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EB408E04-FEDD-424B-BAA9-0305CFE2C4DA}"/>
                  </a:ext>
                </a:extLst>
              </p:cNvPr>
              <p:cNvSpPr/>
              <p:nvPr/>
            </p:nvSpPr>
            <p:spPr>
              <a:xfrm>
                <a:off x="4852800" y="3319200"/>
                <a:ext cx="360040" cy="360040"/>
              </a:xfrm>
              <a:prstGeom prst="ellipse">
                <a:avLst/>
              </a:prstGeom>
              <a:solidFill>
                <a:srgbClr val="FFFD8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7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EB408E04-FEDD-424B-BAA9-0305CFE2C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800" y="3319200"/>
                <a:ext cx="360040" cy="360040"/>
              </a:xfrm>
              <a:prstGeom prst="ellipse">
                <a:avLst/>
              </a:prstGeom>
              <a:blipFill>
                <a:blip r:embed="rId4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082C4128-0C8E-465B-B4E1-8B11EB1BF234}"/>
              </a:ext>
            </a:extLst>
          </p:cNvPr>
          <p:cNvGrpSpPr/>
          <p:nvPr/>
        </p:nvGrpSpPr>
        <p:grpSpPr>
          <a:xfrm>
            <a:off x="2915033" y="3266824"/>
            <a:ext cx="1757456" cy="1561711"/>
            <a:chOff x="2915033" y="3266824"/>
            <a:chExt cx="1757456" cy="15617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EF80B4E0-03D2-478D-B9E3-932AC977A7D0}"/>
                    </a:ext>
                  </a:extLst>
                </p:cNvPr>
                <p:cNvSpPr/>
                <p:nvPr/>
              </p:nvSpPr>
              <p:spPr>
                <a:xfrm>
                  <a:off x="3770076" y="3266824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11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EF80B4E0-03D2-478D-B9E3-932AC977A7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076" y="3266824"/>
                  <a:ext cx="360040" cy="360040"/>
                </a:xfrm>
                <a:prstGeom prst="ellipse">
                  <a:avLst/>
                </a:prstGeom>
                <a:blipFill>
                  <a:blip r:embed="rId45"/>
                  <a:stretch>
                    <a:fillRect l="-4839" r="-645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565A13E5-0B61-4108-BEB4-641033EC7A47}"/>
                    </a:ext>
                  </a:extLst>
                </p:cNvPr>
                <p:cNvSpPr/>
                <p:nvPr/>
              </p:nvSpPr>
              <p:spPr>
                <a:xfrm>
                  <a:off x="3585745" y="3567151"/>
                  <a:ext cx="6351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=[]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565A13E5-0B61-4108-BEB4-641033EC7A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5745" y="3567151"/>
                  <a:ext cx="635110" cy="369332"/>
                </a:xfrm>
                <a:prstGeom prst="rect">
                  <a:avLst/>
                </a:prstGeom>
                <a:blipFill>
                  <a:blip r:embed="rId4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8DF925F-9076-41D9-98A4-1B9225D0B523}"/>
                </a:ext>
              </a:extLst>
            </p:cNvPr>
            <p:cNvCxnSpPr>
              <a:stCxn id="95" idx="0"/>
              <a:endCxn id="104" idx="3"/>
            </p:cNvCxnSpPr>
            <p:nvPr/>
          </p:nvCxnSpPr>
          <p:spPr>
            <a:xfrm flipV="1">
              <a:off x="2915033" y="3574137"/>
              <a:ext cx="907770" cy="4722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D6B135BD-606D-495C-A8D9-2C4F80F45452}"/>
                </a:ext>
              </a:extLst>
            </p:cNvPr>
            <p:cNvCxnSpPr>
              <a:cxnSpLocks/>
              <a:stCxn id="47" idx="7"/>
              <a:endCxn id="104" idx="5"/>
            </p:cNvCxnSpPr>
            <p:nvPr/>
          </p:nvCxnSpPr>
          <p:spPr>
            <a:xfrm flipH="1" flipV="1">
              <a:off x="4077389" y="3574137"/>
              <a:ext cx="595100" cy="12543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F784307F-6916-453B-BA23-2B4F5B2BDC89}"/>
                  </a:ext>
                </a:extLst>
              </p:cNvPr>
              <p:cNvSpPr/>
              <p:nvPr/>
            </p:nvSpPr>
            <p:spPr>
              <a:xfrm>
                <a:off x="4114160" y="3267739"/>
                <a:ext cx="353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F784307F-6916-453B-BA23-2B4F5B2BD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60" y="3267739"/>
                <a:ext cx="353751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C97EAACC-7376-4761-9258-DC40E0979DBF}"/>
                  </a:ext>
                </a:extLst>
              </p:cNvPr>
              <p:cNvSpPr/>
              <p:nvPr/>
            </p:nvSpPr>
            <p:spPr>
              <a:xfrm>
                <a:off x="3582000" y="47772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C97EAACC-7376-4761-9258-DC40E0979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000" y="4777200"/>
                <a:ext cx="360040" cy="360040"/>
              </a:xfrm>
              <a:prstGeom prst="ellipse">
                <a:avLst/>
              </a:prstGeom>
              <a:blipFill>
                <a:blip r:embed="rId4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5482BC59-4802-4A84-BC9C-5B8EDC0C4DA9}"/>
                  </a:ext>
                </a:extLst>
              </p:cNvPr>
              <p:cNvSpPr/>
              <p:nvPr/>
            </p:nvSpPr>
            <p:spPr>
              <a:xfrm>
                <a:off x="4366800" y="47772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5482BC59-4802-4A84-BC9C-5B8EDC0C4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800" y="4777200"/>
                <a:ext cx="360040" cy="360040"/>
              </a:xfrm>
              <a:prstGeom prst="ellipse">
                <a:avLst/>
              </a:prstGeom>
              <a:blipFill>
                <a:blip r:embed="rId49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403C6640-87BA-444B-B03E-48810A3EC031}"/>
                  </a:ext>
                </a:extLst>
              </p:cNvPr>
              <p:cNvSpPr/>
              <p:nvPr/>
            </p:nvSpPr>
            <p:spPr>
              <a:xfrm>
                <a:off x="3974400" y="40464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3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403C6640-87BA-444B-B03E-48810A3EC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00" y="4046400"/>
                <a:ext cx="360040" cy="360040"/>
              </a:xfrm>
              <a:prstGeom prst="ellipse">
                <a:avLst/>
              </a:prstGeom>
              <a:blipFill>
                <a:blip r:embed="rId5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FA377C1A-5678-4F99-86F6-C115D2F6B3C7}"/>
                  </a:ext>
                </a:extLst>
              </p:cNvPr>
              <p:cNvSpPr/>
              <p:nvPr/>
            </p:nvSpPr>
            <p:spPr>
              <a:xfrm>
                <a:off x="5004000" y="47952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FA377C1A-5678-4F99-86F6-C115D2F6B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00" y="4795200"/>
                <a:ext cx="360040" cy="360040"/>
              </a:xfrm>
              <a:prstGeom prst="ellipse">
                <a:avLst/>
              </a:prstGeom>
              <a:blipFill>
                <a:blip r:embed="rId5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460654A-AA14-4174-9E82-F31657678780}"/>
                  </a:ext>
                </a:extLst>
              </p:cNvPr>
              <p:cNvSpPr/>
              <p:nvPr/>
            </p:nvSpPr>
            <p:spPr bwMode="auto">
              <a:xfrm>
                <a:off x="6588224" y="181641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460654A-AA14-4174-9E82-F31657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8224" y="1816411"/>
                <a:ext cx="2232248" cy="360040"/>
              </a:xfrm>
              <a:prstGeom prst="rect">
                <a:avLst/>
              </a:prstGeom>
              <a:blipFill>
                <a:blip r:embed="rId52"/>
                <a:stretch>
                  <a:fillRect l="-2174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1EC44AB8-A0A3-4D69-A282-546FFA9BDE34}"/>
                  </a:ext>
                </a:extLst>
              </p:cNvPr>
              <p:cNvSpPr/>
              <p:nvPr/>
            </p:nvSpPr>
            <p:spPr bwMode="auto">
              <a:xfrm>
                <a:off x="6588224" y="217645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101.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1EC44AB8-A0A3-4D69-A282-546FFA9BD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8224" y="2176451"/>
                <a:ext cx="2232248" cy="360040"/>
              </a:xfrm>
              <a:prstGeom prst="rect">
                <a:avLst/>
              </a:prstGeom>
              <a:blipFill>
                <a:blip r:embed="rId53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3C00FF41-DEC7-46B6-B43A-CBA5517F44C8}"/>
                  </a:ext>
                </a:extLst>
              </p:cNvPr>
              <p:cNvSpPr/>
              <p:nvPr/>
            </p:nvSpPr>
            <p:spPr>
              <a:xfrm>
                <a:off x="5785200" y="47952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5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3C00FF41-DEC7-46B6-B43A-CBA5517F4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00" y="4795200"/>
                <a:ext cx="360040" cy="360040"/>
              </a:xfrm>
              <a:prstGeom prst="ellipse">
                <a:avLst/>
              </a:prstGeom>
              <a:blipFill>
                <a:blip r:embed="rId5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3556485A-6533-44B2-A78A-B2C9EC9157C0}"/>
                  </a:ext>
                </a:extLst>
              </p:cNvPr>
              <p:cNvSpPr/>
              <p:nvPr/>
            </p:nvSpPr>
            <p:spPr>
              <a:xfrm>
                <a:off x="5396400" y="40644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6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3556485A-6533-44B2-A78A-B2C9EC915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400" y="4064400"/>
                <a:ext cx="360040" cy="360040"/>
              </a:xfrm>
              <a:prstGeom prst="ellipse">
                <a:avLst/>
              </a:prstGeom>
              <a:blipFill>
                <a:blip r:embed="rId5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B637F1D4-A32F-4745-9589-E1447B6B0BC0}"/>
                  </a:ext>
                </a:extLst>
              </p:cNvPr>
              <p:cNvSpPr/>
              <p:nvPr/>
            </p:nvSpPr>
            <p:spPr>
              <a:xfrm>
                <a:off x="4852800" y="33192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7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B637F1D4-A32F-4745-9589-E1447B6B0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800" y="3319200"/>
                <a:ext cx="360040" cy="360040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A3DD002D-D525-4BD5-A845-98E3B8B0D332}"/>
                  </a:ext>
                </a:extLst>
              </p:cNvPr>
              <p:cNvSpPr/>
              <p:nvPr/>
            </p:nvSpPr>
            <p:spPr bwMode="auto">
              <a:xfrm>
                <a:off x="6588224" y="253649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([]=,$3,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,$1)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A3DD002D-D525-4BD5-A845-98E3B8B0D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8224" y="2536491"/>
                <a:ext cx="2232248" cy="360040"/>
              </a:xfrm>
              <a:prstGeom prst="rect">
                <a:avLst/>
              </a:prstGeom>
              <a:blipFill>
                <a:blip r:embed="rId57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9E6FDC9F-26D9-4CFB-B0B7-E46252D6150B}"/>
                  </a:ext>
                </a:extLst>
              </p:cNvPr>
              <p:cNvSpPr/>
              <p:nvPr/>
            </p:nvSpPr>
            <p:spPr>
              <a:xfrm>
                <a:off x="2343600" y="47772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8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9E6FDC9F-26D9-4CFB-B0B7-E46252D61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600" y="4777200"/>
                <a:ext cx="360040" cy="360040"/>
              </a:xfrm>
              <a:prstGeom prst="ellipse">
                <a:avLst/>
              </a:prstGeom>
              <a:blipFill>
                <a:blip r:embed="rId5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C3C182-E64A-4D9F-B8F0-CF5B5A640DEF}"/>
                  </a:ext>
                </a:extLst>
              </p:cNvPr>
              <p:cNvSpPr/>
              <p:nvPr/>
            </p:nvSpPr>
            <p:spPr bwMode="auto">
              <a:xfrm>
                <a:off x="6588224" y="289653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103.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C3C182-E64A-4D9F-B8F0-CF5B5A640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8224" y="2896531"/>
                <a:ext cx="2232248" cy="360040"/>
              </a:xfrm>
              <a:prstGeom prst="rect">
                <a:avLst/>
              </a:prstGeom>
              <a:blipFill>
                <a:blip r:embed="rId59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72A301A-0AFB-454A-8B39-2250F0A033AE}"/>
                  </a:ext>
                </a:extLst>
              </p:cNvPr>
              <p:cNvSpPr/>
              <p:nvPr/>
            </p:nvSpPr>
            <p:spPr bwMode="auto">
              <a:xfrm>
                <a:off x="6588224" y="325657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104.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,−,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72A301A-0AFB-454A-8B39-2250F0A03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8224" y="3256571"/>
                <a:ext cx="2232248" cy="360040"/>
              </a:xfrm>
              <a:prstGeom prst="rect">
                <a:avLst/>
              </a:prstGeom>
              <a:blipFill>
                <a:blip r:embed="rId60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D5399654-A162-41EE-8C84-CC67170778A7}"/>
                  </a:ext>
                </a:extLst>
              </p:cNvPr>
              <p:cNvSpPr/>
              <p:nvPr/>
            </p:nvSpPr>
            <p:spPr>
              <a:xfrm>
                <a:off x="3124800" y="47772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9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D5399654-A162-41EE-8C84-CC6717077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800" y="4777200"/>
                <a:ext cx="360040" cy="360040"/>
              </a:xfrm>
              <a:prstGeom prst="ellipse">
                <a:avLst/>
              </a:prstGeom>
              <a:blipFill>
                <a:blip r:embed="rId6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865FF00A-A7BC-4356-9313-D6307DB054C6}"/>
                  </a:ext>
                </a:extLst>
              </p:cNvPr>
              <p:cNvSpPr/>
              <p:nvPr/>
            </p:nvSpPr>
            <p:spPr>
              <a:xfrm>
                <a:off x="2736000" y="40464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865FF00A-A7BC-4356-9313-D6307DB05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000" y="4046400"/>
                <a:ext cx="360040" cy="360040"/>
              </a:xfrm>
              <a:prstGeom prst="ellipse">
                <a:avLst/>
              </a:prstGeom>
              <a:blipFill>
                <a:blip r:embed="rId62"/>
                <a:stretch>
                  <a:fillRect l="-6557" r="-655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367BCD4D-531F-48B2-831B-433C9E482532}"/>
                  </a:ext>
                </a:extLst>
              </p:cNvPr>
              <p:cNvSpPr/>
              <p:nvPr/>
            </p:nvSpPr>
            <p:spPr>
              <a:xfrm>
                <a:off x="3769200" y="3268800"/>
                <a:ext cx="360040" cy="360040"/>
              </a:xfrm>
              <a:prstGeom prst="ellipse">
                <a:avLst/>
              </a:prstGeom>
              <a:solidFill>
                <a:srgbClr val="E8485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11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367BCD4D-531F-48B2-831B-433C9E482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200" y="3268800"/>
                <a:ext cx="360040" cy="360040"/>
              </a:xfrm>
              <a:prstGeom prst="ellipse">
                <a:avLst/>
              </a:prstGeom>
              <a:blipFill>
                <a:blip r:embed="rId63"/>
                <a:stretch>
                  <a:fillRect l="-4918" r="-819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45F86FF8-9468-466E-81DA-2C10A3516C04}"/>
                  </a:ext>
                </a:extLst>
              </p:cNvPr>
              <p:cNvSpPr/>
              <p:nvPr/>
            </p:nvSpPr>
            <p:spPr bwMode="auto">
              <a:xfrm>
                <a:off x="6588224" y="361661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105.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([]=,$4,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,$1)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45F86FF8-9468-466E-81DA-2C10A3516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8224" y="3616611"/>
                <a:ext cx="2232248" cy="360040"/>
              </a:xfrm>
              <a:prstGeom prst="rect">
                <a:avLst/>
              </a:prstGeom>
              <a:blipFill>
                <a:blip r:embed="rId64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BF1301E6-B932-4EE1-9111-8168D956D4D6}"/>
                  </a:ext>
                </a:extLst>
              </p:cNvPr>
              <p:cNvSpPr/>
              <p:nvPr/>
            </p:nvSpPr>
            <p:spPr bwMode="auto">
              <a:xfrm>
                <a:off x="6588224" y="3976651"/>
                <a:ext cx="223224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106.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(=[],$1,$2,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BF1301E6-B932-4EE1-9111-8168D956D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8224" y="3976651"/>
                <a:ext cx="2232248" cy="360040"/>
              </a:xfrm>
              <a:prstGeom prst="rect">
                <a:avLst/>
              </a:prstGeom>
              <a:blipFill>
                <a:blip r:embed="rId65"/>
                <a:stretch>
                  <a:fillRect l="-2174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72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51" grpId="0"/>
      <p:bldP spid="51" grpId="1"/>
      <p:bldP spid="53" grpId="0"/>
      <p:bldP spid="73" grpId="0"/>
      <p:bldP spid="74" grpId="0" animBg="1"/>
      <p:bldP spid="84" grpId="0"/>
      <p:bldP spid="84" grpId="1"/>
      <p:bldP spid="85" grpId="0"/>
      <p:bldP spid="103" grpId="0"/>
      <p:bldP spid="86" grpId="0" animBg="1"/>
      <p:bldP spid="115" grpId="0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2" grpId="0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7" grpId="0" animBg="1"/>
      <p:bldP spid="127" grpId="1" animBg="1"/>
      <p:bldP spid="128" grpId="0" animBg="1"/>
      <p:bldP spid="129" grpId="0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79" y="548680"/>
            <a:ext cx="3262622" cy="612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程序的拓扑结构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优化代码例子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基本块划分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支配结点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回边识别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循环层次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支配树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8.1.9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消除重复四元式编号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常用优化技术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优化的基本概念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合并已知常量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8.3.2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8.3.3 DAG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优化算法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BE8FF2-8B43-4EE4-8839-CD7F57FDF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9" y="548680"/>
            <a:ext cx="3600399" cy="62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变量附加的处理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8.3.5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数组的处理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8.4.1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任意路径反向流分析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全路径反向流分析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8.4.5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8.4.6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到达定值分析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8.4.7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8.4.8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带引用点的活跃变量分析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8.4.9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引用链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代码提升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全局公共子表达式删除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未初始化变量检测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8.5.3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复写传播和常量传播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 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8.6.1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8.6.2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归纳变量识别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8.6.3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2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8.6.4 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D4AE37-BE90-48B3-BE82-7FFD09A25005}"/>
              </a:ext>
            </a:extLst>
          </p:cNvPr>
          <p:cNvSpPr txBox="1"/>
          <p:nvPr/>
        </p:nvSpPr>
        <p:spPr>
          <a:xfrm>
            <a:off x="35496" y="35913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中间代码优化</a:t>
            </a:r>
          </a:p>
        </p:txBody>
      </p:sp>
    </p:spTree>
    <p:extLst>
      <p:ext uri="{BB962C8B-B14F-4D97-AF65-F5344CB8AC3E}">
        <p14:creationId xmlns:p14="http://schemas.microsoft.com/office/powerpoint/2010/main" val="183719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块间传递方程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398A48D4-3200-40AE-938F-E2F3860CD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268760"/>
            <a:ext cx="8856979" cy="139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全局数据流分析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：分析数据的数值如何在基本块之间进行引用和修改。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通常一个程序中基本块的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确切执行次序不能预知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，因此执行数据流分析时，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假定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流图中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所有路径都可能执行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2660038"/>
                <a:ext cx="8856979" cy="3035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以全局活跃变量分析为例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活跃变量集合定义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入口处为活跃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的变量的集合；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出口处为活跃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的变量的集合；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为流图中基本块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的后继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的集合，则有：</a:t>
                </a:r>
                <a:endParaRPr lang="en-US" altLang="zh-CN" sz="1800" b="0" dirty="0">
                  <a:solidFill>
                    <a:srgbClr val="0000FF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2660038"/>
                <a:ext cx="8856979" cy="3035959"/>
              </a:xfrm>
              <a:prstGeom prst="rect">
                <a:avLst/>
              </a:prstGeom>
              <a:blipFill>
                <a:blip r:embed="rId3"/>
                <a:stretch>
                  <a:fillRect l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D3463C0-5D65-413B-BA4D-9A4526975ABB}"/>
              </a:ext>
            </a:extLst>
          </p:cNvPr>
          <p:cNvGrpSpPr/>
          <p:nvPr/>
        </p:nvGrpSpPr>
        <p:grpSpPr>
          <a:xfrm>
            <a:off x="4094839" y="4149080"/>
            <a:ext cx="4942768" cy="2563421"/>
            <a:chOff x="232165" y="99073"/>
            <a:chExt cx="4942768" cy="256342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E4CD6D-A3A0-42DD-A318-75C95684E944}"/>
                </a:ext>
              </a:extLst>
            </p:cNvPr>
            <p:cNvSpPr/>
            <p:nvPr/>
          </p:nvSpPr>
          <p:spPr bwMode="auto">
            <a:xfrm>
              <a:off x="1889864" y="507198"/>
              <a:ext cx="1487947" cy="44044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77A4AD07-B8EA-4CEB-9E4A-57A71B43FC30}"/>
                    </a:ext>
                  </a:extLst>
                </p:cNvPr>
                <p:cNvSpPr/>
                <p:nvPr/>
              </p:nvSpPr>
              <p:spPr>
                <a:xfrm>
                  <a:off x="232165" y="1431025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77A4AD07-B8EA-4CEB-9E4A-57A71B43FC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65" y="1431025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连接符: 肘形 10">
              <a:extLst>
                <a:ext uri="{FF2B5EF4-FFF2-40B4-BE49-F238E27FC236}">
                  <a16:creationId xmlns:a16="http://schemas.microsoft.com/office/drawing/2014/main" id="{740850D8-4BEB-4E78-81D1-58C716EFAF1A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5400000">
              <a:off x="1285690" y="450297"/>
              <a:ext cx="850799" cy="184549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9AAE8A8-543E-4FA5-B46D-BF51999F67E0}"/>
                </a:ext>
              </a:extLst>
            </p:cNvPr>
            <p:cNvSpPr/>
            <p:nvPr/>
          </p:nvSpPr>
          <p:spPr bwMode="auto">
            <a:xfrm>
              <a:off x="307603" y="1798446"/>
              <a:ext cx="961474" cy="44044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8BFC6F3-EEF8-4AB0-8189-89AD7A9A2BA1}"/>
                </a:ext>
              </a:extLst>
            </p:cNvPr>
            <p:cNvSpPr/>
            <p:nvPr/>
          </p:nvSpPr>
          <p:spPr>
            <a:xfrm>
              <a:off x="3023055" y="1834004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865D085-972C-4450-8A5C-127F10620E7D}"/>
                </a:ext>
              </a:extLst>
            </p:cNvPr>
            <p:cNvSpPr/>
            <p:nvPr/>
          </p:nvSpPr>
          <p:spPr bwMode="auto">
            <a:xfrm>
              <a:off x="1665329" y="1798446"/>
              <a:ext cx="961474" cy="44044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4B9EE50-2D02-43AE-808D-03508FAAE1EC}"/>
                </a:ext>
              </a:extLst>
            </p:cNvPr>
            <p:cNvSpPr/>
            <p:nvPr/>
          </p:nvSpPr>
          <p:spPr bwMode="auto">
            <a:xfrm>
              <a:off x="3950222" y="1798446"/>
              <a:ext cx="961474" cy="44044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eaLnBrk="1" hangingPunct="1"/>
              <a:r>
                <a:rPr lang="en-US" altLang="zh-CN" dirty="0">
                  <a:latin typeface="Cambria Math" panose="02040503050406030204" pitchFamily="18" charset="0"/>
                </a:rPr>
                <a:t>……</a:t>
              </a:r>
            </a:p>
          </p:txBody>
        </p: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D3067330-24C1-49D0-9141-8471DF2E2796}"/>
                </a:ext>
              </a:extLst>
            </p:cNvPr>
            <p:cNvCxnSpPr>
              <a:cxnSpLocks/>
              <a:stCxn id="8" idx="2"/>
              <a:endCxn id="14" idx="0"/>
            </p:cNvCxnSpPr>
            <p:nvPr/>
          </p:nvCxnSpPr>
          <p:spPr>
            <a:xfrm rot="5400000">
              <a:off x="1964553" y="1129160"/>
              <a:ext cx="850799" cy="4877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1B7A5765-7656-47E7-85BC-AAB47A4AA33C}"/>
                </a:ext>
              </a:extLst>
            </p:cNvPr>
            <p:cNvCxnSpPr>
              <a:cxnSpLocks/>
              <a:stCxn id="8" idx="2"/>
              <a:endCxn id="15" idx="0"/>
            </p:cNvCxnSpPr>
            <p:nvPr/>
          </p:nvCxnSpPr>
          <p:spPr>
            <a:xfrm rot="16200000" flipH="1">
              <a:off x="3106999" y="474485"/>
              <a:ext cx="850799" cy="179712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68ECEBD-BB99-4A5E-846A-8E261F22EF87}"/>
                    </a:ext>
                  </a:extLst>
                </p:cNvPr>
                <p:cNvSpPr/>
                <p:nvPr/>
              </p:nvSpPr>
              <p:spPr>
                <a:xfrm>
                  <a:off x="1574952" y="1431025"/>
                  <a:ext cx="4966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68ECEBD-BB99-4A5E-846A-8E261F22EF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952" y="1431025"/>
                  <a:ext cx="49667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71C426C6-55E3-4B77-A639-41C2008F10ED}"/>
                    </a:ext>
                  </a:extLst>
                </p:cNvPr>
                <p:cNvSpPr/>
                <p:nvPr/>
              </p:nvSpPr>
              <p:spPr>
                <a:xfrm>
                  <a:off x="3840113" y="1431025"/>
                  <a:ext cx="50065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71C426C6-55E3-4B77-A639-41C2008F10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0113" y="1431025"/>
                  <a:ext cx="50065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728566E-5F47-4C7A-A9E8-ABC7C62B5D9C}"/>
                    </a:ext>
                  </a:extLst>
                </p:cNvPr>
                <p:cNvSpPr/>
                <p:nvPr/>
              </p:nvSpPr>
              <p:spPr>
                <a:xfrm>
                  <a:off x="1795182" y="131029"/>
                  <a:ext cx="50065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728566E-5F47-4C7A-A9E8-ABC7C62B5D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82" y="131029"/>
                  <a:ext cx="5006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F5F60835-7281-4460-9053-1B7B96BFACA0}"/>
                    </a:ext>
                  </a:extLst>
                </p:cNvPr>
                <p:cNvSpPr/>
                <p:nvPr/>
              </p:nvSpPr>
              <p:spPr>
                <a:xfrm>
                  <a:off x="2984971" y="99073"/>
                  <a:ext cx="7058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F5F60835-7281-4460-9053-1B7B96BFAC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971" y="99073"/>
                  <a:ext cx="70588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759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C72C8365-59E5-42B6-A396-4AE6EDE64F2C}"/>
                    </a:ext>
                  </a:extLst>
                </p:cNvPr>
                <p:cNvSpPr/>
                <p:nvPr/>
              </p:nvSpPr>
              <p:spPr>
                <a:xfrm>
                  <a:off x="2970543" y="936705"/>
                  <a:ext cx="7058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C72C8365-59E5-42B6-A396-4AE6EDE64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543" y="936705"/>
                  <a:ext cx="70588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7586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3AA8C00-1E1D-4983-B055-6F6D22B1F636}"/>
                    </a:ext>
                  </a:extLst>
                </p:cNvPr>
                <p:cNvSpPr/>
                <p:nvPr/>
              </p:nvSpPr>
              <p:spPr>
                <a:xfrm>
                  <a:off x="1301593" y="2293162"/>
                  <a:ext cx="253852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3AA8C00-1E1D-4983-B055-6F6D22B1F6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593" y="2293162"/>
                  <a:ext cx="253852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7E4129C-8037-4282-821C-EA64FCFD360A}"/>
                    </a:ext>
                  </a:extLst>
                </p:cNvPr>
                <p:cNvSpPr/>
                <p:nvPr/>
              </p:nvSpPr>
              <p:spPr>
                <a:xfrm>
                  <a:off x="4469053" y="1431025"/>
                  <a:ext cx="7058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7E4129C-8037-4282-821C-EA64FCFD36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053" y="1431025"/>
                  <a:ext cx="70588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1552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68BE293-5999-4881-8721-FFEB28AADE48}"/>
                    </a:ext>
                  </a:extLst>
                </p:cNvPr>
                <p:cNvSpPr/>
                <p:nvPr/>
              </p:nvSpPr>
              <p:spPr>
                <a:xfrm>
                  <a:off x="2175643" y="1431025"/>
                  <a:ext cx="7058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68BE293-5999-4881-8721-FFEB28AADE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643" y="1431025"/>
                  <a:ext cx="70588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1739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19C2FE4-7923-411E-B31C-C63C26C98022}"/>
                    </a:ext>
                  </a:extLst>
                </p:cNvPr>
                <p:cNvSpPr/>
                <p:nvPr/>
              </p:nvSpPr>
              <p:spPr>
                <a:xfrm>
                  <a:off x="767962" y="1431025"/>
                  <a:ext cx="7058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19C2FE4-7923-411E-B31C-C63C26C980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62" y="1431025"/>
                  <a:ext cx="70588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870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7F7330F1-0410-4931-A754-05D32B68E634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16200000" flipH="1">
              <a:off x="2517997" y="1063487"/>
              <a:ext cx="886357" cy="654675"/>
            </a:xfrm>
            <a:prstGeom prst="bentConnector3">
              <a:avLst>
                <a:gd name="adj1" fmla="val 4785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888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块内传递方程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052736"/>
                <a:ext cx="8856979" cy="14869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定值前引用变量集合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被定值之前引用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的变量集合，由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中的语句唯一确定。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)⊇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052736"/>
                <a:ext cx="8856979" cy="1486946"/>
              </a:xfrm>
              <a:prstGeom prst="rect">
                <a:avLst/>
              </a:prstGeom>
              <a:blipFill>
                <a:blip r:embed="rId3"/>
                <a:stretch>
                  <a:fillRect l="-619" b="-57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2499414"/>
                <a:ext cx="8856979" cy="1916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定值变量集合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被定值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的变量集合，由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中的语句唯一确定。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⊇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𝑘𝑖𝑙𝑙𝑒𝑑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2499414"/>
                <a:ext cx="8856979" cy="1916935"/>
              </a:xfrm>
              <a:prstGeom prst="rect">
                <a:avLst/>
              </a:prstGeom>
              <a:blipFill>
                <a:blip r:embed="rId4"/>
                <a:stretch>
                  <a:fillRect l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EF60F7-DFF5-43BF-ABA9-4387B1D72E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4416349"/>
                <a:ext cx="8856979" cy="973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块内传递方程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18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EF60F7-DFF5-43BF-ABA9-4387B1D72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4416349"/>
                <a:ext cx="8856979" cy="973536"/>
              </a:xfrm>
              <a:prstGeom prst="rect">
                <a:avLst/>
              </a:prstGeom>
              <a:blipFill>
                <a:blip r:embed="rId5"/>
                <a:stretch>
                  <a:fillRect l="-619" b="-7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9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BCE19C-B20B-488E-8CAB-6BE622977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78" y="1431116"/>
            <a:ext cx="7596243" cy="39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59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AA883F-CB9F-4AE4-B869-0822FB73A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62" y="1340768"/>
            <a:ext cx="8454875" cy="470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069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1626AA-5FB1-4F99-A4CD-87A29B2A8AD2}"/>
                  </a:ext>
                </a:extLst>
              </p:cNvPr>
              <p:cNvSpPr/>
              <p:nvPr/>
            </p:nvSpPr>
            <p:spPr bwMode="auto">
              <a:xfrm>
                <a:off x="628650" y="2358172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109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1626AA-5FB1-4F99-A4CD-87A29B2A8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2358172"/>
                <a:ext cx="2408387" cy="386451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49A4A98-C056-4D7F-8E0F-1029AF36D06B}"/>
                  </a:ext>
                </a:extLst>
              </p:cNvPr>
              <p:cNvSpPr/>
              <p:nvPr/>
            </p:nvSpPr>
            <p:spPr bwMode="auto">
              <a:xfrm>
                <a:off x="628651" y="3046377"/>
                <a:ext cx="2408387" cy="14649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6.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107.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𝑠𝑢𝑚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108.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109.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49A4A98-C056-4D7F-8E0F-1029AF36D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1" y="3046377"/>
                <a:ext cx="2408387" cy="1464998"/>
              </a:xfrm>
              <a:prstGeom prst="rect">
                <a:avLst/>
              </a:prstGeom>
              <a:blipFill>
                <a:blip r:embed="rId4"/>
                <a:stretch>
                  <a:fillRect b="-330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6A12DC-1DC2-4427-827D-40BD2E59C6FA}"/>
                  </a:ext>
                </a:extLst>
              </p:cNvPr>
              <p:cNvSpPr/>
              <p:nvPr/>
            </p:nvSpPr>
            <p:spPr bwMode="auto">
              <a:xfrm>
                <a:off x="628650" y="4805934"/>
                <a:ext cx="2408395" cy="8703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104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6A12DC-1DC2-4427-827D-40BD2E59C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4805934"/>
                <a:ext cx="2408395" cy="870337"/>
              </a:xfrm>
              <a:prstGeom prst="rect">
                <a:avLst/>
              </a:prstGeom>
              <a:blipFill>
                <a:blip r:embed="rId5"/>
                <a:stretch>
                  <a:fillRect b="-827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8F01D5B-FA07-4758-A2CA-4FDA7D45B13F}"/>
                  </a:ext>
                </a:extLst>
              </p:cNvPr>
              <p:cNvSpPr/>
              <p:nvPr/>
            </p:nvSpPr>
            <p:spPr bwMode="auto">
              <a:xfrm>
                <a:off x="628649" y="5939988"/>
                <a:ext cx="240838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8F01D5B-FA07-4758-A2CA-4FDA7D45B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49" y="5939988"/>
                <a:ext cx="2408389" cy="369332"/>
              </a:xfrm>
              <a:prstGeom prst="rect">
                <a:avLst/>
              </a:prstGeom>
              <a:blipFill>
                <a:blip r:embed="rId6"/>
                <a:stretch>
                  <a:fillRect b="-1269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A7088F7-133A-4C42-A74D-8D9F63DA0C6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832844" y="2744623"/>
            <a:ext cx="1" cy="3017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EDC6D50-A253-47E7-86B9-4DD32FD3F91D}"/>
                  </a:ext>
                </a:extLst>
              </p:cNvPr>
              <p:cNvSpPr/>
              <p:nvPr/>
            </p:nvSpPr>
            <p:spPr>
              <a:xfrm>
                <a:off x="267844" y="208927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EDC6D50-A253-47E7-86B9-4DD32FD3F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4" y="2089278"/>
                <a:ext cx="351680" cy="369332"/>
              </a:xfrm>
              <a:prstGeom prst="rect">
                <a:avLst/>
              </a:prstGeom>
              <a:blipFill>
                <a:blip r:embed="rId7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39D66DB-BA07-480E-9374-B4773B5DB1CB}"/>
                  </a:ext>
                </a:extLst>
              </p:cNvPr>
              <p:cNvSpPr/>
              <p:nvPr/>
            </p:nvSpPr>
            <p:spPr>
              <a:xfrm>
                <a:off x="258718" y="120141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39D66DB-BA07-480E-9374-B4773B5DB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18" y="1201412"/>
                <a:ext cx="351680" cy="369332"/>
              </a:xfrm>
              <a:prstGeom prst="rect">
                <a:avLst/>
              </a:prstGeom>
              <a:blipFill>
                <a:blip r:embed="rId8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F0DC3B3-86C4-4666-AC35-290E1F319AFD}"/>
                  </a:ext>
                </a:extLst>
              </p:cNvPr>
              <p:cNvSpPr/>
              <p:nvPr/>
            </p:nvSpPr>
            <p:spPr>
              <a:xfrm>
                <a:off x="529728" y="270892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F0DC3B3-86C4-4666-AC35-290E1F319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8" y="2708920"/>
                <a:ext cx="351680" cy="369332"/>
              </a:xfrm>
              <a:prstGeom prst="rect">
                <a:avLst/>
              </a:prstGeom>
              <a:blipFill>
                <a:blip r:embed="rId9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9ED515F-B489-4F67-87FF-A1FBA1B7EC2D}"/>
                  </a:ext>
                </a:extLst>
              </p:cNvPr>
              <p:cNvSpPr/>
              <p:nvPr/>
            </p:nvSpPr>
            <p:spPr>
              <a:xfrm>
                <a:off x="289671" y="466309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9ED515F-B489-4F67-87FF-A1FBA1B7E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71" y="4663099"/>
                <a:ext cx="351680" cy="369332"/>
              </a:xfrm>
              <a:prstGeom prst="rect">
                <a:avLst/>
              </a:prstGeom>
              <a:blipFill>
                <a:blip r:embed="rId10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E1480A8-5085-42EF-9417-1C3298108851}"/>
                  </a:ext>
                </a:extLst>
              </p:cNvPr>
              <p:cNvSpPr/>
              <p:nvPr/>
            </p:nvSpPr>
            <p:spPr bwMode="auto">
              <a:xfrm>
                <a:off x="628650" y="706249"/>
                <a:ext cx="2408388" cy="14284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,−,− 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,−,−,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102.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,−,−,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103.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=,1,−,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E1480A8-5085-42EF-9417-1C3298108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706249"/>
                <a:ext cx="2408388" cy="14284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E059FB0-2F5D-47DB-BB46-FA20F48EAD34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1832844" y="2134674"/>
            <a:ext cx="0" cy="2234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7D0CC4C-DDB1-4802-9A64-C7917AE97A74}"/>
              </a:ext>
            </a:extLst>
          </p:cNvPr>
          <p:cNvCxnSpPr>
            <a:cxnSpLocks/>
          </p:cNvCxnSpPr>
          <p:nvPr/>
        </p:nvCxnSpPr>
        <p:spPr>
          <a:xfrm rot="10800000">
            <a:off x="628651" y="2561562"/>
            <a:ext cx="1" cy="122747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15AA31D0-A095-4884-9F8E-A49D62E0CDDC}"/>
              </a:ext>
            </a:extLst>
          </p:cNvPr>
          <p:cNvCxnSpPr>
            <a:cxnSpLocks/>
            <a:stCxn id="8" idx="3"/>
            <a:endCxn id="11" idx="3"/>
          </p:cNvCxnSpPr>
          <p:nvPr/>
        </p:nvCxnSpPr>
        <p:spPr>
          <a:xfrm>
            <a:off x="3037037" y="2551398"/>
            <a:ext cx="8" cy="2689705"/>
          </a:xfrm>
          <a:prstGeom prst="bentConnector3">
            <a:avLst>
              <a:gd name="adj1" fmla="val 28576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ACD60022-17CF-49F1-A670-61F344C9DDF9}"/>
              </a:ext>
            </a:extLst>
          </p:cNvPr>
          <p:cNvCxnSpPr>
            <a:cxnSpLocks/>
          </p:cNvCxnSpPr>
          <p:nvPr/>
        </p:nvCxnSpPr>
        <p:spPr>
          <a:xfrm rot="10800000">
            <a:off x="628650" y="2467487"/>
            <a:ext cx="12700" cy="2689705"/>
          </a:xfrm>
          <a:prstGeom prst="bentConnector3">
            <a:avLst>
              <a:gd name="adj1" fmla="val 27741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11F44E-CC78-4B52-86A7-5EC9A3DBAE50}"/>
                  </a:ext>
                </a:extLst>
              </p:cNvPr>
              <p:cNvSpPr/>
              <p:nvPr/>
            </p:nvSpPr>
            <p:spPr>
              <a:xfrm>
                <a:off x="529728" y="56024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11F44E-CC78-4B52-86A7-5EC9A3DBA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8" y="5602485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7FACFED-A023-431F-A5C5-3868D9A06BC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1832844" y="5676271"/>
            <a:ext cx="4" cy="2637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592536F3-A9F5-488E-AD1C-FF0C9887F8A9}"/>
              </a:ext>
            </a:extLst>
          </p:cNvPr>
          <p:cNvSpPr/>
          <p:nvPr/>
        </p:nvSpPr>
        <p:spPr bwMode="auto">
          <a:xfrm>
            <a:off x="637776" y="1852384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387170"/>
                  </p:ext>
                </p:extLst>
              </p:nvPr>
            </p:nvGraphicFramePr>
            <p:xfrm>
              <a:off x="4067944" y="620688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08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387170"/>
                  </p:ext>
                </p:extLst>
              </p:nvPr>
            </p:nvGraphicFramePr>
            <p:xfrm>
              <a:off x="4067944" y="620688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08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6" t="-108197" r="-29697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6" t="-208197" r="-29697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6" t="-308197" r="-29697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6" t="-408197" r="-29697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6" t="-508197" r="-29697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5C4EDEB-0908-4238-A36C-121F9EC81558}"/>
                  </a:ext>
                </a:extLst>
              </p:cNvPr>
              <p:cNvSpPr/>
              <p:nvPr/>
            </p:nvSpPr>
            <p:spPr>
              <a:xfrm>
                <a:off x="6593827" y="994078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5C4EDEB-0908-4238-A36C-121F9EC81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827" y="994078"/>
                <a:ext cx="1440089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1508A15F-B6E2-445E-90C2-8D35BB9CC928}"/>
              </a:ext>
            </a:extLst>
          </p:cNvPr>
          <p:cNvSpPr/>
          <p:nvPr/>
        </p:nvSpPr>
        <p:spPr bwMode="auto">
          <a:xfrm>
            <a:off x="637776" y="1558342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26CF649-AB1F-449D-99CC-F8C7B6CFE58E}"/>
                  </a:ext>
                </a:extLst>
              </p:cNvPr>
              <p:cNvSpPr/>
              <p:nvPr/>
            </p:nvSpPr>
            <p:spPr>
              <a:xfrm>
                <a:off x="6593827" y="994078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26CF649-AB1F-449D-99CC-F8C7B6CFE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827" y="994078"/>
                <a:ext cx="1440089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A991A7E3-3D07-4A6E-8EE6-9CA7EA713769}"/>
              </a:ext>
            </a:extLst>
          </p:cNvPr>
          <p:cNvSpPr/>
          <p:nvPr/>
        </p:nvSpPr>
        <p:spPr bwMode="auto">
          <a:xfrm>
            <a:off x="637776" y="1264300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3241685-801F-4698-8217-C2CA52A9550D}"/>
              </a:ext>
            </a:extLst>
          </p:cNvPr>
          <p:cNvSpPr/>
          <p:nvPr/>
        </p:nvSpPr>
        <p:spPr bwMode="auto">
          <a:xfrm>
            <a:off x="637776" y="2414361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C91BB26-2330-4C70-9C24-EA7D45662619}"/>
                  </a:ext>
                </a:extLst>
              </p:cNvPr>
              <p:cNvSpPr/>
              <p:nvPr/>
            </p:nvSpPr>
            <p:spPr>
              <a:xfrm>
                <a:off x="5102951" y="1357402"/>
                <a:ext cx="1440089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C91BB26-2330-4C70-9C24-EA7D45662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51" y="1357402"/>
                <a:ext cx="1440089" cy="369332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23AFB574-E27B-4D20-9A91-5D30101E46AD}"/>
              </a:ext>
            </a:extLst>
          </p:cNvPr>
          <p:cNvSpPr/>
          <p:nvPr/>
        </p:nvSpPr>
        <p:spPr bwMode="auto">
          <a:xfrm>
            <a:off x="637776" y="4202870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6C61860-12AB-44B3-B01A-E9F2FAE1882F}"/>
              </a:ext>
            </a:extLst>
          </p:cNvPr>
          <p:cNvSpPr/>
          <p:nvPr/>
        </p:nvSpPr>
        <p:spPr bwMode="auto">
          <a:xfrm>
            <a:off x="637776" y="3908828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F1697D1-F30E-4F06-841E-781D4D2B7E7E}"/>
                  </a:ext>
                </a:extLst>
              </p:cNvPr>
              <p:cNvSpPr/>
              <p:nvPr/>
            </p:nvSpPr>
            <p:spPr>
              <a:xfrm>
                <a:off x="5102951" y="1733200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{$2}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F1697D1-F30E-4F06-841E-781D4D2B7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51" y="1733200"/>
                <a:ext cx="1440089" cy="369332"/>
              </a:xfrm>
              <a:prstGeom prst="rect">
                <a:avLst/>
              </a:prstGeom>
              <a:blipFill>
                <a:blip r:embed="rId1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B465D0-7D41-48CE-BD87-E7E354FDB664}"/>
                  </a:ext>
                </a:extLst>
              </p:cNvPr>
              <p:cNvSpPr/>
              <p:nvPr/>
            </p:nvSpPr>
            <p:spPr>
              <a:xfrm>
                <a:off x="6593827" y="1733200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B465D0-7D41-48CE-BD87-E7E354FDB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827" y="1733200"/>
                <a:ext cx="1440089" cy="369332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EEFA69FD-D7FC-47F4-ABD4-5CF874067D50}"/>
              </a:ext>
            </a:extLst>
          </p:cNvPr>
          <p:cNvSpPr/>
          <p:nvPr/>
        </p:nvSpPr>
        <p:spPr bwMode="auto">
          <a:xfrm>
            <a:off x="637776" y="3628332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72F251A-89A1-4C02-92AD-22634CC6C960}"/>
                  </a:ext>
                </a:extLst>
              </p:cNvPr>
              <p:cNvSpPr/>
              <p:nvPr/>
            </p:nvSpPr>
            <p:spPr>
              <a:xfrm>
                <a:off x="5102951" y="1733200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72F251A-89A1-4C02-92AD-22634CC6C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51" y="1733200"/>
                <a:ext cx="1440089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1D5C98F-0008-487A-8500-46C0C6E954B4}"/>
                  </a:ext>
                </a:extLst>
              </p:cNvPr>
              <p:cNvSpPr/>
              <p:nvPr/>
            </p:nvSpPr>
            <p:spPr>
              <a:xfrm>
                <a:off x="6593827" y="1733200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{$2}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1D5C98F-0008-487A-8500-46C0C6E95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827" y="1733200"/>
                <a:ext cx="1440089" cy="369332"/>
              </a:xfrm>
              <a:prstGeom prst="rect">
                <a:avLst/>
              </a:prstGeom>
              <a:blipFill>
                <a:blip r:embed="rId2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B480FD71-B000-473B-B605-6B2875C8EEF1}"/>
              </a:ext>
            </a:extLst>
          </p:cNvPr>
          <p:cNvSpPr/>
          <p:nvPr/>
        </p:nvSpPr>
        <p:spPr bwMode="auto">
          <a:xfrm>
            <a:off x="637776" y="3334290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AC45FA1-DE27-4916-88FC-B64C6D2392D0}"/>
                  </a:ext>
                </a:extLst>
              </p:cNvPr>
              <p:cNvSpPr/>
              <p:nvPr/>
            </p:nvSpPr>
            <p:spPr>
              <a:xfrm>
                <a:off x="5102951" y="1733200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,$1}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AC45FA1-DE27-4916-88FC-B64C6D239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51" y="1733200"/>
                <a:ext cx="1440089" cy="369332"/>
              </a:xfrm>
              <a:prstGeom prst="rect">
                <a:avLst/>
              </a:prstGeom>
              <a:blipFill>
                <a:blip r:embed="rId2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D6B88CF-A170-4281-8493-4C382FC21429}"/>
                  </a:ext>
                </a:extLst>
              </p:cNvPr>
              <p:cNvSpPr/>
              <p:nvPr/>
            </p:nvSpPr>
            <p:spPr>
              <a:xfrm>
                <a:off x="6593827" y="1733200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{$2,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D6B88CF-A170-4281-8493-4C382FC21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827" y="1733200"/>
                <a:ext cx="1440089" cy="369332"/>
              </a:xfrm>
              <a:prstGeom prst="rect">
                <a:avLst/>
              </a:prstGeom>
              <a:blipFill>
                <a:blip r:embed="rId2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27A6E0AD-C6F4-4381-B448-ED39BCEFE810}"/>
              </a:ext>
            </a:extLst>
          </p:cNvPr>
          <p:cNvSpPr/>
          <p:nvPr/>
        </p:nvSpPr>
        <p:spPr bwMode="auto">
          <a:xfrm>
            <a:off x="637776" y="3045627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9A19EB-252D-4146-9B2B-FF483371D58F}"/>
                  </a:ext>
                </a:extLst>
              </p:cNvPr>
              <p:cNvSpPr/>
              <p:nvPr/>
            </p:nvSpPr>
            <p:spPr>
              <a:xfrm>
                <a:off x="5102951" y="1733200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39A19EB-252D-4146-9B2B-FF483371D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51" y="1733200"/>
                <a:ext cx="1440089" cy="369332"/>
              </a:xfrm>
              <a:prstGeom prst="rect">
                <a:avLst/>
              </a:prstGeom>
              <a:blipFill>
                <a:blip r:embed="rId2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1F4E8FD-012B-470E-A4C4-3831CE9AAC73}"/>
                  </a:ext>
                </a:extLst>
              </p:cNvPr>
              <p:cNvSpPr/>
              <p:nvPr/>
            </p:nvSpPr>
            <p:spPr>
              <a:xfrm>
                <a:off x="6593827" y="1733200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{$2,$1}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1F4E8FD-012B-470E-A4C4-3831CE9AA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827" y="1733200"/>
                <a:ext cx="1440089" cy="369332"/>
              </a:xfrm>
              <a:prstGeom prst="rect">
                <a:avLst/>
              </a:prstGeom>
              <a:blipFill>
                <a:blip r:embed="rId2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>
            <a:extLst>
              <a:ext uri="{FF2B5EF4-FFF2-40B4-BE49-F238E27FC236}">
                <a16:creationId xmlns:a16="http://schemas.microsoft.com/office/drawing/2014/main" id="{BDA76A5B-159E-44A4-81B0-188777BD88B2}"/>
              </a:ext>
            </a:extLst>
          </p:cNvPr>
          <p:cNvSpPr/>
          <p:nvPr/>
        </p:nvSpPr>
        <p:spPr bwMode="auto">
          <a:xfrm>
            <a:off x="637776" y="5387337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765429F-AF70-46C3-8C05-4F94073ADEA5}"/>
                  </a:ext>
                </a:extLst>
              </p:cNvPr>
              <p:cNvSpPr/>
              <p:nvPr/>
            </p:nvSpPr>
            <p:spPr>
              <a:xfrm>
                <a:off x="5102951" y="2107592"/>
                <a:ext cx="1440089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765429F-AF70-46C3-8C05-4F94073AD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51" y="2107592"/>
                <a:ext cx="1440089" cy="369332"/>
              </a:xfrm>
              <a:prstGeom prst="rect">
                <a:avLst/>
              </a:prstGeom>
              <a:blipFill>
                <a:blip r:embed="rId2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>
            <a:extLst>
              <a:ext uri="{FF2B5EF4-FFF2-40B4-BE49-F238E27FC236}">
                <a16:creationId xmlns:a16="http://schemas.microsoft.com/office/drawing/2014/main" id="{B64E7D7F-C089-4A60-A54D-2DB4C74C0DE0}"/>
              </a:ext>
            </a:extLst>
          </p:cNvPr>
          <p:cNvSpPr/>
          <p:nvPr/>
        </p:nvSpPr>
        <p:spPr bwMode="auto">
          <a:xfrm>
            <a:off x="637776" y="5093295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6FCAF55-C70E-4595-8136-CCAE84540031}"/>
              </a:ext>
            </a:extLst>
          </p:cNvPr>
          <p:cNvSpPr/>
          <p:nvPr/>
        </p:nvSpPr>
        <p:spPr bwMode="auto">
          <a:xfrm>
            <a:off x="637776" y="4799253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7BE3DB9-194F-4553-AAF9-60CDF1E041B7}"/>
                  </a:ext>
                </a:extLst>
              </p:cNvPr>
              <p:cNvSpPr/>
              <p:nvPr/>
            </p:nvSpPr>
            <p:spPr>
              <a:xfrm>
                <a:off x="6593827" y="2107592"/>
                <a:ext cx="1440089" cy="369332"/>
              </a:xfrm>
              <a:prstGeom prst="rect">
                <a:avLst/>
              </a:prstGeom>
              <a:solidFill>
                <a:srgbClr val="E9EBF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7BE3DB9-194F-4553-AAF9-60CDF1E04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827" y="2107592"/>
                <a:ext cx="1440089" cy="369332"/>
              </a:xfrm>
              <a:prstGeom prst="rect">
                <a:avLst/>
              </a:prstGeom>
              <a:blipFill>
                <a:blip r:embed="rId2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88BBBDF1-A6BE-4009-B494-E855DE53E300}"/>
              </a:ext>
            </a:extLst>
          </p:cNvPr>
          <p:cNvSpPr/>
          <p:nvPr/>
        </p:nvSpPr>
        <p:spPr bwMode="auto">
          <a:xfrm>
            <a:off x="637776" y="5993865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3BBF9823-1318-4A92-A2A7-DFADC104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2852936"/>
            <a:ext cx="38163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求活跃变量集合第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/>
              <p:nvPr/>
            </p:nvSpPr>
            <p:spPr>
              <a:xfrm>
                <a:off x="3563888" y="3301021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1935A73-2582-472C-8991-DEFA377E3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301021"/>
                <a:ext cx="5413410" cy="338554"/>
              </a:xfrm>
              <a:prstGeom prst="rect">
                <a:avLst/>
              </a:prstGeom>
              <a:blipFill>
                <a:blip r:embed="rId27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/>
              <p:nvPr/>
            </p:nvSpPr>
            <p:spPr>
              <a:xfrm>
                <a:off x="3563888" y="3639575"/>
                <a:ext cx="5413410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6F3832-A9C0-424B-B124-43C54BBC4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639575"/>
                <a:ext cx="5413410" cy="370294"/>
              </a:xfrm>
              <a:prstGeom prst="rect">
                <a:avLst/>
              </a:prstGeom>
              <a:blipFill>
                <a:blip r:embed="rId28"/>
                <a:stretch>
                  <a:fillRect l="-45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/>
              <p:nvPr/>
            </p:nvSpPr>
            <p:spPr>
              <a:xfrm>
                <a:off x="3563888" y="4009869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009869"/>
                <a:ext cx="5413410" cy="338554"/>
              </a:xfrm>
              <a:prstGeom prst="rect">
                <a:avLst/>
              </a:prstGeom>
              <a:blipFill>
                <a:blip r:embed="rId29"/>
                <a:stretch>
                  <a:fillRect l="-45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/>
              <p:nvPr/>
            </p:nvSpPr>
            <p:spPr>
              <a:xfrm>
                <a:off x="3563888" y="4348423"/>
                <a:ext cx="5413410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348423"/>
                <a:ext cx="5413410" cy="370294"/>
              </a:xfrm>
              <a:prstGeom prst="rect">
                <a:avLst/>
              </a:prstGeom>
              <a:blipFill>
                <a:blip r:embed="rId30"/>
                <a:stretch>
                  <a:fillRect l="-45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7552E34-87D8-4E75-B8BA-38DE96D41E8D}"/>
                  </a:ext>
                </a:extLst>
              </p:cNvPr>
              <p:cNvSpPr/>
              <p:nvPr/>
            </p:nvSpPr>
            <p:spPr>
              <a:xfrm>
                <a:off x="3563888" y="4718717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7552E34-87D8-4E75-B8BA-38DE96D41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718717"/>
                <a:ext cx="5413410" cy="338554"/>
              </a:xfrm>
              <a:prstGeom prst="rect">
                <a:avLst/>
              </a:prstGeom>
              <a:blipFill>
                <a:blip r:embed="rId31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88A11D9-FEB7-4FA4-A12C-A7176F64BFEF}"/>
                  </a:ext>
                </a:extLst>
              </p:cNvPr>
              <p:cNvSpPr/>
              <p:nvPr/>
            </p:nvSpPr>
            <p:spPr>
              <a:xfrm>
                <a:off x="3563888" y="5057271"/>
                <a:ext cx="5413410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88A11D9-FEB7-4FA4-A12C-A7176F64B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5057271"/>
                <a:ext cx="5413410" cy="370294"/>
              </a:xfrm>
              <a:prstGeom prst="rect">
                <a:avLst/>
              </a:prstGeom>
              <a:blipFill>
                <a:blip r:embed="rId32"/>
                <a:stretch>
                  <a:fillRect l="-45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4C2064B-9778-485B-B0BE-B83330872E6A}"/>
                  </a:ext>
                </a:extLst>
              </p:cNvPr>
              <p:cNvSpPr/>
              <p:nvPr/>
            </p:nvSpPr>
            <p:spPr>
              <a:xfrm>
                <a:off x="3563888" y="5427565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4C2064B-9778-485B-B0BE-B83330872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5427565"/>
                <a:ext cx="5413410" cy="338554"/>
              </a:xfrm>
              <a:prstGeom prst="rect">
                <a:avLst/>
              </a:prstGeom>
              <a:blipFill>
                <a:blip r:embed="rId33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569A20E-0944-4B95-9D8F-9E5D43563E57}"/>
                  </a:ext>
                </a:extLst>
              </p:cNvPr>
              <p:cNvSpPr/>
              <p:nvPr/>
            </p:nvSpPr>
            <p:spPr>
              <a:xfrm>
                <a:off x="3563888" y="5766119"/>
                <a:ext cx="5573283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569A20E-0944-4B95-9D8F-9E5D43563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5766119"/>
                <a:ext cx="5573283" cy="370294"/>
              </a:xfrm>
              <a:prstGeom prst="rect">
                <a:avLst/>
              </a:prstGeom>
              <a:blipFill>
                <a:blip r:embed="rId34"/>
                <a:stretch>
                  <a:fillRect l="-438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83D1A7B-F44A-40EF-A022-8A748FBDF221}"/>
                  </a:ext>
                </a:extLst>
              </p:cNvPr>
              <p:cNvSpPr/>
              <p:nvPr/>
            </p:nvSpPr>
            <p:spPr>
              <a:xfrm>
                <a:off x="3563888" y="6136413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83D1A7B-F44A-40EF-A022-8A748FBDF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6136413"/>
                <a:ext cx="5413410" cy="338554"/>
              </a:xfrm>
              <a:prstGeom prst="rect">
                <a:avLst/>
              </a:prstGeom>
              <a:blipFill>
                <a:blip r:embed="rId35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6F8CC011-2DBA-45B6-8301-3769D7277E25}"/>
                  </a:ext>
                </a:extLst>
              </p:cNvPr>
              <p:cNvSpPr/>
              <p:nvPr/>
            </p:nvSpPr>
            <p:spPr>
              <a:xfrm>
                <a:off x="3563888" y="6474967"/>
                <a:ext cx="5573283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6F8CC011-2DBA-45B6-8301-3769D7277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6474967"/>
                <a:ext cx="5573283" cy="370294"/>
              </a:xfrm>
              <a:prstGeom prst="rect">
                <a:avLst/>
              </a:prstGeom>
              <a:blipFill>
                <a:blip r:embed="rId36"/>
                <a:stretch>
                  <a:fillRect l="-438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055C9F-7293-49D6-97DE-974C08E656AE}"/>
                  </a:ext>
                </a:extLst>
              </p:cNvPr>
              <p:cNvSpPr/>
              <p:nvPr/>
            </p:nvSpPr>
            <p:spPr>
              <a:xfrm>
                <a:off x="6593827" y="994078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055C9F-7293-49D6-97DE-974C08E65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827" y="994078"/>
                <a:ext cx="1440089" cy="369332"/>
              </a:xfrm>
              <a:prstGeom prst="rect">
                <a:avLst/>
              </a:prstGeom>
              <a:blipFill>
                <a:blip r:embed="rId3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6B160C76-022E-4193-9E82-C076F09EA75E}"/>
              </a:ext>
            </a:extLst>
          </p:cNvPr>
          <p:cNvSpPr/>
          <p:nvPr/>
        </p:nvSpPr>
        <p:spPr bwMode="auto">
          <a:xfrm>
            <a:off x="637776" y="986000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CA08883-983A-4744-9B49-98410576F802}"/>
                  </a:ext>
                </a:extLst>
              </p:cNvPr>
              <p:cNvSpPr/>
              <p:nvPr/>
            </p:nvSpPr>
            <p:spPr>
              <a:xfrm>
                <a:off x="6593827" y="994078"/>
                <a:ext cx="1440089" cy="369332"/>
              </a:xfrm>
              <a:prstGeom prst="rect">
                <a:avLst/>
              </a:prstGeom>
              <a:solidFill>
                <a:srgbClr val="CFD5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CA08883-983A-4744-9B49-98410576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827" y="994078"/>
                <a:ext cx="1440089" cy="369332"/>
              </a:xfrm>
              <a:prstGeom prst="rect">
                <a:avLst/>
              </a:prstGeom>
              <a:blipFill>
                <a:blip r:embed="rId3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7ADF8878-5070-40B7-9C9E-A6D9B48DBFCA}"/>
              </a:ext>
            </a:extLst>
          </p:cNvPr>
          <p:cNvSpPr/>
          <p:nvPr/>
        </p:nvSpPr>
        <p:spPr bwMode="auto">
          <a:xfrm>
            <a:off x="637776" y="747185"/>
            <a:ext cx="2399261" cy="294042"/>
          </a:xfrm>
          <a:prstGeom prst="rect">
            <a:avLst/>
          </a:prstGeom>
          <a:solidFill>
            <a:srgbClr val="FF0000">
              <a:alpha val="5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27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5" grpId="0" animBg="1"/>
      <p:bldP spid="36" grpId="0" animBg="1"/>
      <p:bldP spid="36" grpId="1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4" grpId="0" animBg="1"/>
      <p:bldP spid="45" grpId="0" animBg="1"/>
      <p:bldP spid="45" grpId="1" animBg="1"/>
      <p:bldP spid="46" grpId="0" animBg="1"/>
      <p:bldP spid="47" grpId="0" animBg="1"/>
      <p:bldP spid="48" grpId="0" animBg="1"/>
      <p:bldP spid="48" grpId="1" animBg="1"/>
      <p:bldP spid="49" grpId="0" animBg="1"/>
      <p:bldP spid="50" grpId="0" animBg="1"/>
      <p:bldP spid="51" grpId="0" animBg="1"/>
      <p:bldP spid="51" grpId="1" animBg="1"/>
      <p:bldP spid="52" grpId="0" animBg="1"/>
      <p:bldP spid="53" grpId="0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7" grpId="1" animBg="1"/>
      <p:bldP spid="58" grpId="0" animBg="1"/>
      <p:bldP spid="59" grpId="0" animBg="1"/>
      <p:bldP spid="59" grpId="1" animBg="1"/>
      <p:bldP spid="61" grpId="0"/>
      <p:bldP spid="62" grpId="0"/>
      <p:bldP spid="63" grpId="0"/>
      <p:bldP spid="64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60" grpId="0" animBg="1"/>
      <p:bldP spid="65" grpId="0" animBg="1"/>
      <p:bldP spid="65" grpId="1" animBg="1"/>
      <p:bldP spid="73" grpId="0" animBg="1"/>
      <p:bldP spid="74" grpId="0" animBg="1"/>
      <p:bldP spid="74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33586"/>
                  </p:ext>
                </p:extLst>
              </p:nvPr>
            </p:nvGraphicFramePr>
            <p:xfrm>
              <a:off x="251520" y="614538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08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{$2,$1}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C580908F-C64F-4A8D-A0B4-CA87F2718C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33586"/>
                  </p:ext>
                </p:extLst>
              </p:nvPr>
            </p:nvGraphicFramePr>
            <p:xfrm>
              <a:off x="251520" y="614538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08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killed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6" t="-108197" r="-29697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75847" t="-108197" r="-2119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6" t="-208197" r="-29697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6667" t="-208197" r="-96787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6" t="-308197" r="-29697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6667" t="-308197" r="-96787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75847" t="-308197" r="-211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6" t="-408197" r="-29697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6667" t="-408197" r="-96787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75847" t="-408197" r="-211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6" t="-508197" r="-29697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TextBox 8">
            <a:extLst>
              <a:ext uri="{FF2B5EF4-FFF2-40B4-BE49-F238E27FC236}">
                <a16:creationId xmlns:a16="http://schemas.microsoft.com/office/drawing/2014/main" id="{3BBF9823-1318-4A92-A2A7-DFADC104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813202"/>
            <a:ext cx="38163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求活跃变量集合第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轮迭代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/>
              <p:nvPr/>
            </p:nvSpPr>
            <p:spPr>
              <a:xfrm>
                <a:off x="323528" y="3271917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D23F6EE-FEEA-4270-A387-45D3787D6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271917"/>
                <a:ext cx="5413410" cy="338554"/>
              </a:xfrm>
              <a:prstGeom prst="rect">
                <a:avLst/>
              </a:prstGeom>
              <a:blipFill>
                <a:blip r:embed="rId4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/>
              <p:nvPr/>
            </p:nvSpPr>
            <p:spPr>
              <a:xfrm>
                <a:off x="323528" y="3610471"/>
                <a:ext cx="5413410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5745346-FC61-4426-9199-603575146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10471"/>
                <a:ext cx="5413410" cy="370294"/>
              </a:xfrm>
              <a:prstGeom prst="rect">
                <a:avLst/>
              </a:prstGeom>
              <a:blipFill>
                <a:blip r:embed="rId5"/>
                <a:stretch>
                  <a:fillRect l="-45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7552E34-87D8-4E75-B8BA-38DE96D41E8D}"/>
                  </a:ext>
                </a:extLst>
              </p:cNvPr>
              <p:cNvSpPr/>
              <p:nvPr/>
            </p:nvSpPr>
            <p:spPr>
              <a:xfrm>
                <a:off x="323528" y="3980765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7552E34-87D8-4E75-B8BA-38DE96D41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980765"/>
                <a:ext cx="5413410" cy="338554"/>
              </a:xfrm>
              <a:prstGeom prst="rect">
                <a:avLst/>
              </a:prstGeom>
              <a:blipFill>
                <a:blip r:embed="rId6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88A11D9-FEB7-4FA4-A12C-A7176F64BFEF}"/>
                  </a:ext>
                </a:extLst>
              </p:cNvPr>
              <p:cNvSpPr/>
              <p:nvPr/>
            </p:nvSpPr>
            <p:spPr>
              <a:xfrm>
                <a:off x="323528" y="4319319"/>
                <a:ext cx="5832648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88A11D9-FEB7-4FA4-A12C-A7176F64B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19319"/>
                <a:ext cx="5832648" cy="370294"/>
              </a:xfrm>
              <a:prstGeom prst="rect">
                <a:avLst/>
              </a:prstGeom>
              <a:blipFill>
                <a:blip r:embed="rId7"/>
                <a:stretch>
                  <a:fillRect l="-418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4C2064B-9778-485B-B0BE-B83330872E6A}"/>
                  </a:ext>
                </a:extLst>
              </p:cNvPr>
              <p:cNvSpPr/>
              <p:nvPr/>
            </p:nvSpPr>
            <p:spPr>
              <a:xfrm>
                <a:off x="323528" y="4689613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4C2064B-9778-485B-B0BE-B83330872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689613"/>
                <a:ext cx="5413410" cy="338554"/>
              </a:xfrm>
              <a:prstGeom prst="rect">
                <a:avLst/>
              </a:prstGeom>
              <a:blipFill>
                <a:blip r:embed="rId8"/>
                <a:stretch>
                  <a:fillRect l="-450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569A20E-0944-4B95-9D8F-9E5D43563E57}"/>
                  </a:ext>
                </a:extLst>
              </p:cNvPr>
              <p:cNvSpPr/>
              <p:nvPr/>
            </p:nvSpPr>
            <p:spPr>
              <a:xfrm>
                <a:off x="323528" y="5028167"/>
                <a:ext cx="5573283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569A20E-0944-4B95-9D8F-9E5D43563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028167"/>
                <a:ext cx="5573283" cy="370294"/>
              </a:xfrm>
              <a:prstGeom prst="rect">
                <a:avLst/>
              </a:prstGeom>
              <a:blipFill>
                <a:blip r:embed="rId9"/>
                <a:stretch>
                  <a:fillRect l="-438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83D1A7B-F44A-40EF-A022-8A748FBDF221}"/>
                  </a:ext>
                </a:extLst>
              </p:cNvPr>
              <p:cNvSpPr/>
              <p:nvPr/>
            </p:nvSpPr>
            <p:spPr>
              <a:xfrm>
                <a:off x="323528" y="5398461"/>
                <a:ext cx="5413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83D1A7B-F44A-40EF-A022-8A748FBDF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98461"/>
                <a:ext cx="5413410" cy="338554"/>
              </a:xfrm>
              <a:prstGeom prst="rect">
                <a:avLst/>
              </a:prstGeom>
              <a:blipFill>
                <a:blip r:embed="rId10"/>
                <a:stretch>
                  <a:fillRect l="-450" t="-181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6F8CC011-2DBA-45B6-8301-3769D7277E25}"/>
                  </a:ext>
                </a:extLst>
              </p:cNvPr>
              <p:cNvSpPr/>
              <p:nvPr/>
            </p:nvSpPr>
            <p:spPr>
              <a:xfrm>
                <a:off x="323528" y="5737015"/>
                <a:ext cx="5573283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𝑔𝑒𝑛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𝑘𝑖𝑙𝑙𝑒𝑑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6F8CC011-2DBA-45B6-8301-3769D7277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737015"/>
                <a:ext cx="5573283" cy="370294"/>
              </a:xfrm>
              <a:prstGeom prst="rect">
                <a:avLst/>
              </a:prstGeom>
              <a:blipFill>
                <a:blip r:embed="rId11"/>
                <a:stretch>
                  <a:fillRect l="-438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3426E466-EB23-4F6D-A6A1-FB6FC77CE3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71064"/>
                  </p:ext>
                </p:extLst>
              </p:nvPr>
            </p:nvGraphicFramePr>
            <p:xfrm>
              <a:off x="4788024" y="614538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08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3426E466-EB23-4F6D-A6A1-FB6FC77CE3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71064"/>
                  </p:ext>
                </p:extLst>
              </p:nvPr>
            </p:nvGraphicFramePr>
            <p:xfrm>
              <a:off x="4788024" y="614538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08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02" t="-108197" r="-29457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7339" t="-108197" r="-97177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5105" t="-108197" r="-1688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02" t="-208197" r="-29457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7339" t="-208197" r="-97177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5105" t="-208197" r="-1688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02" t="-308197" r="-29457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7339" t="-308197" r="-97177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5105" t="-308197" r="-1688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02" t="-408197" r="-29457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7339" t="-408197" r="-97177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5105" t="-408197" r="-1688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02" t="-508197" r="-29457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7339" t="-508197" r="-9717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75105" t="-508197" r="-1688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4048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任意路径反向流分析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1626AA-5FB1-4F99-A4CD-87A29B2A8AD2}"/>
                  </a:ext>
                </a:extLst>
              </p:cNvPr>
              <p:cNvSpPr/>
              <p:nvPr/>
            </p:nvSpPr>
            <p:spPr bwMode="auto">
              <a:xfrm>
                <a:off x="628650" y="2358172"/>
                <a:ext cx="2408387" cy="3864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109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1626AA-5FB1-4F99-A4CD-87A29B2A8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2358172"/>
                <a:ext cx="2408387" cy="386451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49A4A98-C056-4D7F-8E0F-1029AF36D06B}"/>
                  </a:ext>
                </a:extLst>
              </p:cNvPr>
              <p:cNvSpPr/>
              <p:nvPr/>
            </p:nvSpPr>
            <p:spPr bwMode="auto">
              <a:xfrm>
                <a:off x="628651" y="3046377"/>
                <a:ext cx="2408387" cy="14649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6.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107.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𝑠𝑢𝑚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108.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$2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109.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$2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110.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103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49A4A98-C056-4D7F-8E0F-1029AF36D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1" y="3046377"/>
                <a:ext cx="2408387" cy="1464998"/>
              </a:xfrm>
              <a:prstGeom prst="rect">
                <a:avLst/>
              </a:prstGeom>
              <a:blipFill>
                <a:blip r:embed="rId4"/>
                <a:stretch>
                  <a:fillRect b="-330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6A12DC-1DC2-4427-827D-40BD2E59C6FA}"/>
                  </a:ext>
                </a:extLst>
              </p:cNvPr>
              <p:cNvSpPr/>
              <p:nvPr/>
            </p:nvSpPr>
            <p:spPr bwMode="auto">
              <a:xfrm>
                <a:off x="628650" y="4805934"/>
                <a:ext cx="2408395" cy="8703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104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6A12DC-1DC2-4427-827D-40BD2E59C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4805934"/>
                <a:ext cx="2408395" cy="870337"/>
              </a:xfrm>
              <a:prstGeom prst="rect">
                <a:avLst/>
              </a:prstGeom>
              <a:blipFill>
                <a:blip r:embed="rId5"/>
                <a:stretch>
                  <a:fillRect b="-827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8F01D5B-FA07-4758-A2CA-4FDA7D45B13F}"/>
                  </a:ext>
                </a:extLst>
              </p:cNvPr>
              <p:cNvSpPr/>
              <p:nvPr/>
            </p:nvSpPr>
            <p:spPr bwMode="auto">
              <a:xfrm>
                <a:off x="628649" y="5939988"/>
                <a:ext cx="240838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𝑒𝑛𝑑𝑝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𝑓𝑢𝑛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−,−)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8F01D5B-FA07-4758-A2CA-4FDA7D45B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49" y="5939988"/>
                <a:ext cx="2408389" cy="369332"/>
              </a:xfrm>
              <a:prstGeom prst="rect">
                <a:avLst/>
              </a:prstGeom>
              <a:blipFill>
                <a:blip r:embed="rId6"/>
                <a:stretch>
                  <a:fillRect b="-1269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A7088F7-133A-4C42-A74D-8D9F63DA0C6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832844" y="2744623"/>
            <a:ext cx="1" cy="3017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EDC6D50-A253-47E7-86B9-4DD32FD3F91D}"/>
                  </a:ext>
                </a:extLst>
              </p:cNvPr>
              <p:cNvSpPr/>
              <p:nvPr/>
            </p:nvSpPr>
            <p:spPr>
              <a:xfrm>
                <a:off x="267844" y="2089278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EDC6D50-A253-47E7-86B9-4DD32FD3F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4" y="2089278"/>
                <a:ext cx="351680" cy="369332"/>
              </a:xfrm>
              <a:prstGeom prst="rect">
                <a:avLst/>
              </a:prstGeom>
              <a:blipFill>
                <a:blip r:embed="rId7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39D66DB-BA07-480E-9374-B4773B5DB1CB}"/>
                  </a:ext>
                </a:extLst>
              </p:cNvPr>
              <p:cNvSpPr/>
              <p:nvPr/>
            </p:nvSpPr>
            <p:spPr>
              <a:xfrm>
                <a:off x="258718" y="1201412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39D66DB-BA07-480E-9374-B4773B5DB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18" y="1201412"/>
                <a:ext cx="351680" cy="369332"/>
              </a:xfrm>
              <a:prstGeom prst="rect">
                <a:avLst/>
              </a:prstGeom>
              <a:blipFill>
                <a:blip r:embed="rId8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F0DC3B3-86C4-4666-AC35-290E1F319AFD}"/>
                  </a:ext>
                </a:extLst>
              </p:cNvPr>
              <p:cNvSpPr/>
              <p:nvPr/>
            </p:nvSpPr>
            <p:spPr>
              <a:xfrm>
                <a:off x="529728" y="2708920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F0DC3B3-86C4-4666-AC35-290E1F319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8" y="2708920"/>
                <a:ext cx="351680" cy="369332"/>
              </a:xfrm>
              <a:prstGeom prst="rect">
                <a:avLst/>
              </a:prstGeom>
              <a:blipFill>
                <a:blip r:embed="rId9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9ED515F-B489-4F67-87FF-A1FBA1B7EC2D}"/>
                  </a:ext>
                </a:extLst>
              </p:cNvPr>
              <p:cNvSpPr/>
              <p:nvPr/>
            </p:nvSpPr>
            <p:spPr>
              <a:xfrm>
                <a:off x="289671" y="4663099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9ED515F-B489-4F67-87FF-A1FBA1B7E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71" y="4663099"/>
                <a:ext cx="351680" cy="369332"/>
              </a:xfrm>
              <a:prstGeom prst="rect">
                <a:avLst/>
              </a:prstGeom>
              <a:blipFill>
                <a:blip r:embed="rId10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E1480A8-5085-42EF-9417-1C3298108851}"/>
                  </a:ext>
                </a:extLst>
              </p:cNvPr>
              <p:cNvSpPr/>
              <p:nvPr/>
            </p:nvSpPr>
            <p:spPr bwMode="auto">
              <a:xfrm>
                <a:off x="628650" y="706249"/>
                <a:ext cx="2408388" cy="14284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100.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,−,− 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101.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,−,−,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102.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,−,−,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103.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=,1,−,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E1480A8-5085-42EF-9417-1C3298108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706249"/>
                <a:ext cx="2408388" cy="14284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E059FB0-2F5D-47DB-BB46-FA20F48EAD34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1832844" y="2134674"/>
            <a:ext cx="0" cy="2234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7D0CC4C-DDB1-4802-9A64-C7917AE97A74}"/>
              </a:ext>
            </a:extLst>
          </p:cNvPr>
          <p:cNvCxnSpPr>
            <a:cxnSpLocks/>
          </p:cNvCxnSpPr>
          <p:nvPr/>
        </p:nvCxnSpPr>
        <p:spPr>
          <a:xfrm rot="10800000">
            <a:off x="628651" y="2561562"/>
            <a:ext cx="1" cy="122747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15AA31D0-A095-4884-9F8E-A49D62E0CDDC}"/>
              </a:ext>
            </a:extLst>
          </p:cNvPr>
          <p:cNvCxnSpPr>
            <a:cxnSpLocks/>
            <a:stCxn id="8" idx="3"/>
            <a:endCxn id="11" idx="3"/>
          </p:cNvCxnSpPr>
          <p:nvPr/>
        </p:nvCxnSpPr>
        <p:spPr>
          <a:xfrm>
            <a:off x="3037037" y="2551398"/>
            <a:ext cx="8" cy="2689705"/>
          </a:xfrm>
          <a:prstGeom prst="bentConnector3">
            <a:avLst>
              <a:gd name="adj1" fmla="val 28576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ACD60022-17CF-49F1-A670-61F344C9DDF9}"/>
              </a:ext>
            </a:extLst>
          </p:cNvPr>
          <p:cNvCxnSpPr>
            <a:cxnSpLocks/>
          </p:cNvCxnSpPr>
          <p:nvPr/>
        </p:nvCxnSpPr>
        <p:spPr>
          <a:xfrm rot="10800000">
            <a:off x="628650" y="2467487"/>
            <a:ext cx="12700" cy="2689705"/>
          </a:xfrm>
          <a:prstGeom prst="bentConnector3">
            <a:avLst>
              <a:gd name="adj1" fmla="val 27741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11F44E-CC78-4B52-86A7-5EC9A3DBAE50}"/>
                  </a:ext>
                </a:extLst>
              </p:cNvPr>
              <p:cNvSpPr/>
              <p:nvPr/>
            </p:nvSpPr>
            <p:spPr>
              <a:xfrm>
                <a:off x="529728" y="5602485"/>
                <a:ext cx="3516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11F44E-CC78-4B52-86A7-5EC9A3DBA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8" y="5602485"/>
                <a:ext cx="351680" cy="369332"/>
              </a:xfrm>
              <a:prstGeom prst="rect">
                <a:avLst/>
              </a:prstGeom>
              <a:blipFill>
                <a:blip r:embed="rId12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7FACFED-A023-431F-A5C5-3868D9A06BC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1832844" y="5676271"/>
            <a:ext cx="4" cy="2637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表格 74">
                <a:extLst>
                  <a:ext uri="{FF2B5EF4-FFF2-40B4-BE49-F238E27FC236}">
                    <a16:creationId xmlns:a16="http://schemas.microsoft.com/office/drawing/2014/main" id="{E099B845-A37E-4EA4-8F7A-F200AD2162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091916"/>
                  </p:ext>
                </p:extLst>
              </p:nvPr>
            </p:nvGraphicFramePr>
            <p:xfrm>
              <a:off x="4355976" y="2273944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08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表格 74">
                <a:extLst>
                  <a:ext uri="{FF2B5EF4-FFF2-40B4-BE49-F238E27FC236}">
                    <a16:creationId xmlns:a16="http://schemas.microsoft.com/office/drawing/2014/main" id="{E099B845-A37E-4EA4-8F7A-F200AD2162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091916"/>
                  </p:ext>
                </p:extLst>
              </p:nvPr>
            </p:nvGraphicFramePr>
            <p:xfrm>
              <a:off x="4355976" y="2273944"/>
              <a:ext cx="396036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44008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2" t="-108197" r="-29457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7339" t="-108197" r="-97177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75105" t="-108197" r="-1688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2" t="-208197" r="-29457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7339" t="-208197" r="-97177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75105" t="-208197" r="-1688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2" t="-308197" r="-29457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7339" t="-308197" r="-97177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75105" t="-308197" r="-1688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2" t="-408197" r="-29457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7339" t="-408197" r="-97177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75105" t="-408197" r="-1688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02" t="-508197" r="-29457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67339" t="-508197" r="-9717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75105" t="-508197" r="-1688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4666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725032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</a:spPr>
      <a:bodyPr lIns="108000" rIns="36000" rtlCol="0" anchor="ctr"/>
      <a:lstStyle>
        <a:defPPr algn="ctr">
          <a:defRPr b="0" i="1" smtClean="0">
            <a:solidFill>
              <a:schemeClr val="tx1"/>
            </a:solidFill>
            <a:latin typeface="Cambria Math" panose="02040503050406030204" pitchFamily="18" charset="0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69448</TotalTime>
  <Words>32119</Words>
  <Application>Microsoft Office PowerPoint</Application>
  <PresentationFormat>全屏显示(4:3)</PresentationFormat>
  <Paragraphs>6422</Paragraphs>
  <Slides>201</Slides>
  <Notes>201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201</vt:i4>
      </vt:variant>
    </vt:vector>
  </HeadingPairs>
  <TitlesOfParts>
    <vt:vector size="212" baseType="lpstr">
      <vt:lpstr>等线</vt:lpstr>
      <vt:lpstr>等线 Light</vt:lpstr>
      <vt:lpstr>微软雅黑</vt:lpstr>
      <vt:lpstr>Arial</vt:lpstr>
      <vt:lpstr>Calibri</vt:lpstr>
      <vt:lpstr>Cambria Math</vt:lpstr>
      <vt:lpstr>Tahoma</vt:lpstr>
      <vt:lpstr>Times New Roman</vt:lpstr>
      <vt:lpstr>Vladimir Script</vt:lpstr>
      <vt:lpstr>Wingdings</vt:lpstr>
      <vt:lpstr>自定义设计方案</vt:lpstr>
      <vt:lpstr>第八章 中间代码优化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End                        谢谢</vt:lpstr>
    </vt:vector>
  </TitlesOfParts>
  <Company>DADI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lsk</dc:creator>
  <cp:keywords>计算机学院</cp:keywords>
  <cp:lastModifiedBy>Yanwei Zheng</cp:lastModifiedBy>
  <cp:revision>4180</cp:revision>
  <dcterms:created xsi:type="dcterms:W3CDTF">2013-05-22T02:15:00Z</dcterms:created>
  <dcterms:modified xsi:type="dcterms:W3CDTF">2024-05-21T10:57:07Z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2052-11.1.0.7989</vt:lpwstr>
  </property>
</Properties>
</file>